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Staatliches"/>
      <p:regular r:id="rId23"/>
    </p:embeddedFont>
    <p:embeddedFont>
      <p:font typeface="Playfair Display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Fira Sans Extra Condensed Medium"/>
      <p:regular r:id="rId32"/>
      <p:bold r:id="rId33"/>
      <p:italic r:id="rId34"/>
      <p:boldItalic r:id="rId35"/>
    </p:embeddedFont>
    <p:embeddedFont>
      <p:font typeface="Abel"/>
      <p:regular r:id="rId36"/>
    </p:embeddedFont>
    <p:embeddedFont>
      <p:font typeface="Source Sans Pro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SansPro-bold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PlayfairDisplay-regular.fntdata"/><Relationship Id="rId23" Type="http://schemas.openxmlformats.org/officeDocument/2006/relationships/font" Target="fonts/Staatliche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layfairDisplay-italic.fntdata"/><Relationship Id="rId25" Type="http://schemas.openxmlformats.org/officeDocument/2006/relationships/font" Target="fonts/PlayfairDisplay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PlayfairDisplay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7.xml"/><Relationship Id="rId33" Type="http://schemas.openxmlformats.org/officeDocument/2006/relationships/font" Target="fonts/FiraSansExtraCondensedMedium-bold.fntdata"/><Relationship Id="rId10" Type="http://schemas.openxmlformats.org/officeDocument/2006/relationships/slide" Target="slides/slide6.xml"/><Relationship Id="rId32" Type="http://schemas.openxmlformats.org/officeDocument/2006/relationships/font" Target="fonts/FiraSansExtraCondensedMedium-regular.fntdata"/><Relationship Id="rId13" Type="http://schemas.openxmlformats.org/officeDocument/2006/relationships/slide" Target="slides/slide9.xml"/><Relationship Id="rId35" Type="http://schemas.openxmlformats.org/officeDocument/2006/relationships/font" Target="fonts/FiraSansExtraCondensedMedium-boldItalic.fntdata"/><Relationship Id="rId12" Type="http://schemas.openxmlformats.org/officeDocument/2006/relationships/slide" Target="slides/slide8.xml"/><Relationship Id="rId34" Type="http://schemas.openxmlformats.org/officeDocument/2006/relationships/font" Target="fonts/FiraSansExtraCondensedMedium-italic.fntdata"/><Relationship Id="rId15" Type="http://schemas.openxmlformats.org/officeDocument/2006/relationships/slide" Target="slides/slide11.xml"/><Relationship Id="rId37" Type="http://schemas.openxmlformats.org/officeDocument/2006/relationships/font" Target="fonts/SourceSansPro-regular.fntdata"/><Relationship Id="rId14" Type="http://schemas.openxmlformats.org/officeDocument/2006/relationships/slide" Target="slides/slide10.xml"/><Relationship Id="rId36" Type="http://schemas.openxmlformats.org/officeDocument/2006/relationships/font" Target="fonts/Abel-regular.fntdata"/><Relationship Id="rId17" Type="http://schemas.openxmlformats.org/officeDocument/2006/relationships/slide" Target="slides/slide13.xml"/><Relationship Id="rId39" Type="http://schemas.openxmlformats.org/officeDocument/2006/relationships/font" Target="fonts/SourceSansPro-italic.fntdata"/><Relationship Id="rId16" Type="http://schemas.openxmlformats.org/officeDocument/2006/relationships/slide" Target="slides/slide12.xml"/><Relationship Id="rId38" Type="http://schemas.openxmlformats.org/officeDocument/2006/relationships/font" Target="fonts/SourceSansPro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 flipH="1">
            <a:off x="1877647" y="1765099"/>
            <a:ext cx="5393400" cy="15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 flipH="1">
            <a:off x="1824672" y="3555050"/>
            <a:ext cx="54993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four columns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idx="1" type="subTitle"/>
          </p:nvPr>
        </p:nvSpPr>
        <p:spPr>
          <a:xfrm flipH="1">
            <a:off x="800101" y="1749648"/>
            <a:ext cx="2190900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2" type="subTitle"/>
          </p:nvPr>
        </p:nvSpPr>
        <p:spPr>
          <a:xfrm flipH="1">
            <a:off x="6117850" y="1749648"/>
            <a:ext cx="2306400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3" type="subTitle"/>
          </p:nvPr>
        </p:nvSpPr>
        <p:spPr>
          <a:xfrm flipH="1">
            <a:off x="800101" y="3232192"/>
            <a:ext cx="2190900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4" type="subTitle"/>
          </p:nvPr>
        </p:nvSpPr>
        <p:spPr>
          <a:xfrm flipH="1">
            <a:off x="6117850" y="3232194"/>
            <a:ext cx="2306400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5" type="subTitle"/>
          </p:nvPr>
        </p:nvSpPr>
        <p:spPr>
          <a:xfrm flipH="1">
            <a:off x="1331701" y="1359497"/>
            <a:ext cx="1659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 sz="18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3" name="Google Shape;63;p11"/>
          <p:cNvSpPr txBox="1"/>
          <p:nvPr>
            <p:ph idx="6" type="subTitle"/>
          </p:nvPr>
        </p:nvSpPr>
        <p:spPr>
          <a:xfrm flipH="1">
            <a:off x="6117728" y="1359497"/>
            <a:ext cx="17469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 sz="18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7" type="subTitle"/>
          </p:nvPr>
        </p:nvSpPr>
        <p:spPr>
          <a:xfrm flipH="1">
            <a:off x="1331701" y="2842032"/>
            <a:ext cx="1659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 sz="18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5" name="Google Shape;65;p11"/>
          <p:cNvSpPr txBox="1"/>
          <p:nvPr>
            <p:ph idx="8" type="subTitle"/>
          </p:nvPr>
        </p:nvSpPr>
        <p:spPr>
          <a:xfrm flipH="1">
            <a:off x="6117728" y="2842033"/>
            <a:ext cx="17469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 sz="18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6" name="Google Shape;66;p11"/>
          <p:cNvSpPr txBox="1"/>
          <p:nvPr>
            <p:ph type="title"/>
          </p:nvPr>
        </p:nvSpPr>
        <p:spPr>
          <a:xfrm>
            <a:off x="2092450" y="445025"/>
            <a:ext cx="633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ctrTitle"/>
          </p:nvPr>
        </p:nvSpPr>
        <p:spPr>
          <a:xfrm flipH="1">
            <a:off x="2046637" y="1466075"/>
            <a:ext cx="22911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9" name="Google Shape;69;p12"/>
          <p:cNvSpPr txBox="1"/>
          <p:nvPr>
            <p:ph idx="1" type="subTitle"/>
          </p:nvPr>
        </p:nvSpPr>
        <p:spPr>
          <a:xfrm flipH="1">
            <a:off x="1767037" y="2967075"/>
            <a:ext cx="25707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2"/>
          <p:cNvSpPr txBox="1"/>
          <p:nvPr>
            <p:ph idx="2" type="ctrTitle"/>
          </p:nvPr>
        </p:nvSpPr>
        <p:spPr>
          <a:xfrm flipH="1">
            <a:off x="4805713" y="1466075"/>
            <a:ext cx="22911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1" name="Google Shape;71;p12"/>
          <p:cNvSpPr txBox="1"/>
          <p:nvPr>
            <p:ph idx="3" type="subTitle"/>
          </p:nvPr>
        </p:nvSpPr>
        <p:spPr>
          <a:xfrm flipH="1">
            <a:off x="4806263" y="2967075"/>
            <a:ext cx="25707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ckground 3">
  <p:cSld name="TITLE_AND_TWO_COLUMNS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umbers and text">
  <p:cSld name="SECTION_TITLE_AND_DESCRIPTION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 flipH="1">
            <a:off x="1027143" y="1514450"/>
            <a:ext cx="2461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9pPr>
          </a:lstStyle>
          <a:p/>
        </p:txBody>
      </p:sp>
      <p:sp>
        <p:nvSpPr>
          <p:cNvPr id="75" name="Google Shape;75;p14"/>
          <p:cNvSpPr txBox="1"/>
          <p:nvPr>
            <p:ph idx="1" type="subTitle"/>
          </p:nvPr>
        </p:nvSpPr>
        <p:spPr>
          <a:xfrm flipH="1">
            <a:off x="1027071" y="2166697"/>
            <a:ext cx="24612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2" type="title"/>
          </p:nvPr>
        </p:nvSpPr>
        <p:spPr>
          <a:xfrm flipH="1">
            <a:off x="1027175" y="3241215"/>
            <a:ext cx="2461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3" type="subTitle"/>
          </p:nvPr>
        </p:nvSpPr>
        <p:spPr>
          <a:xfrm flipH="1">
            <a:off x="1027103" y="3916175"/>
            <a:ext cx="24612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4" type="title"/>
          </p:nvPr>
        </p:nvSpPr>
        <p:spPr>
          <a:xfrm>
            <a:off x="2092450" y="445025"/>
            <a:ext cx="633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719750" y="1152475"/>
            <a:ext cx="7704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000"/>
              <a:buFont typeface="Josefin Slab SemiBold"/>
              <a:buChar char="●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200"/>
              <a:buFont typeface="Josefin Slab SemiBold"/>
              <a:buChar char="○"/>
              <a:defRPr/>
            </a:lvl2pPr>
            <a:lvl3pPr indent="-3048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200"/>
              <a:buFont typeface="Josefin Slab SemiBold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200"/>
              <a:buFont typeface="Josefin Slab SemiBold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200"/>
              <a:buFont typeface="Josefin Slab SemiBold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200"/>
              <a:buFont typeface="Josefin Slab SemiBold"/>
              <a:buChar char="■"/>
              <a:defRPr/>
            </a:lvl6pPr>
            <a:lvl7pPr indent="-3048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200"/>
              <a:buFont typeface="Josefin Slab SemiBold"/>
              <a:buChar char="●"/>
              <a:defRPr/>
            </a:lvl7pPr>
            <a:lvl8pPr indent="-3048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200"/>
              <a:buFont typeface="Josefin Slab SemiBold"/>
              <a:buChar char="○"/>
              <a:defRPr/>
            </a:lvl8pPr>
            <a:lvl9pPr indent="-3048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C343D"/>
              </a:buClr>
              <a:buSzPts val="1200"/>
              <a:buFont typeface="Josefin Slab SemiBold"/>
              <a:buChar char="■"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type="title"/>
          </p:nvPr>
        </p:nvSpPr>
        <p:spPr>
          <a:xfrm>
            <a:off x="2092450" y="445025"/>
            <a:ext cx="633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719750" y="2066475"/>
            <a:ext cx="3933600" cy="18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4" name="Google Shape;84;p16"/>
          <p:cNvSpPr txBox="1"/>
          <p:nvPr>
            <p:ph idx="1" type="subTitle"/>
          </p:nvPr>
        </p:nvSpPr>
        <p:spPr>
          <a:xfrm>
            <a:off x="719750" y="3799913"/>
            <a:ext cx="27681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5" name="Google Shape;85;p16"/>
          <p:cNvSpPr txBox="1"/>
          <p:nvPr>
            <p:ph idx="2" type="title"/>
          </p:nvPr>
        </p:nvSpPr>
        <p:spPr>
          <a:xfrm flipH="1">
            <a:off x="719750" y="1225050"/>
            <a:ext cx="2304300" cy="1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dk2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611800" y="561425"/>
            <a:ext cx="3803400" cy="15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noFill/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design ">
  <p:cSld name="TITLE_ONL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2092450" y="445025"/>
            <a:ext cx="633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s">
  <p:cSld name="BLANK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type="ctrTitle"/>
          </p:nvPr>
        </p:nvSpPr>
        <p:spPr>
          <a:xfrm>
            <a:off x="4183775" y="1327322"/>
            <a:ext cx="4240500" cy="13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20"/>
          <p:cNvSpPr txBox="1"/>
          <p:nvPr>
            <p:ph idx="1" type="subTitle"/>
          </p:nvPr>
        </p:nvSpPr>
        <p:spPr>
          <a:xfrm>
            <a:off x="719750" y="2011277"/>
            <a:ext cx="3309300" cy="12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/>
        </p:nvSpPr>
        <p:spPr>
          <a:xfrm>
            <a:off x="720025" y="3405050"/>
            <a:ext cx="45090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CREDITS: This presentation template was created by </a:t>
            </a:r>
            <a:r>
              <a:rPr b="1" i="0" lang="en" sz="1000" u="none" cap="none" strike="noStrike">
                <a:solidFill>
                  <a:schemeClr val="hlink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3"/>
              </a:rPr>
              <a:t>Slidesgo</a:t>
            </a:r>
            <a:r>
              <a:rPr b="0" i="0" lang="en" sz="1000" u="none" cap="none" strike="noStrik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including icons by </a:t>
            </a:r>
            <a:r>
              <a:rPr b="1" i="0" lang="en" sz="1000" u="none" cap="none" strike="noStrike">
                <a:solidFill>
                  <a:schemeClr val="hlink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4"/>
              </a:rPr>
              <a:t>Flaticon</a:t>
            </a:r>
            <a:r>
              <a:rPr b="0" i="0" lang="en" sz="1000" u="none" cap="none" strike="noStrik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and infographics &amp; images by </a:t>
            </a:r>
            <a:r>
              <a:rPr b="1" i="0" lang="en" sz="1000" u="none" cap="none" strike="noStrike">
                <a:solidFill>
                  <a:schemeClr val="hlink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5"/>
              </a:rPr>
              <a:t>Freepik</a:t>
            </a:r>
            <a:r>
              <a:rPr b="0" i="0" lang="en" sz="1000" u="none" cap="none" strike="noStrik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. </a:t>
            </a:r>
            <a:endParaRPr b="0" i="0" sz="1000" u="none" cap="none" strike="noStrike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">
  <p:cSld name="BLANK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" type="subTitle"/>
          </p:nvPr>
        </p:nvSpPr>
        <p:spPr>
          <a:xfrm flipH="1">
            <a:off x="3634800" y="1905033"/>
            <a:ext cx="18744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24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2" type="subTitle"/>
          </p:nvPr>
        </p:nvSpPr>
        <p:spPr>
          <a:xfrm flipH="1">
            <a:off x="5953645" y="1905046"/>
            <a:ext cx="16968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24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3" type="subTitle"/>
          </p:nvPr>
        </p:nvSpPr>
        <p:spPr>
          <a:xfrm flipH="1">
            <a:off x="3634800" y="3127463"/>
            <a:ext cx="18744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4" type="subTitle"/>
          </p:nvPr>
        </p:nvSpPr>
        <p:spPr>
          <a:xfrm flipH="1">
            <a:off x="5953570" y="3127463"/>
            <a:ext cx="18744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5" type="subTitle"/>
          </p:nvPr>
        </p:nvSpPr>
        <p:spPr>
          <a:xfrm flipH="1">
            <a:off x="1315595" y="1905033"/>
            <a:ext cx="18744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24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6" type="subTitle"/>
          </p:nvPr>
        </p:nvSpPr>
        <p:spPr>
          <a:xfrm flipH="1">
            <a:off x="1315820" y="3127463"/>
            <a:ext cx="18744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1315595" y="1174671"/>
            <a:ext cx="12525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7" type="title"/>
          </p:nvPr>
        </p:nvSpPr>
        <p:spPr>
          <a:xfrm>
            <a:off x="3634813" y="1174671"/>
            <a:ext cx="12525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8" type="title"/>
          </p:nvPr>
        </p:nvSpPr>
        <p:spPr>
          <a:xfrm>
            <a:off x="5953595" y="1174671"/>
            <a:ext cx="12525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ckground">
  <p:cSld name="BLANK_1_1_1_1_1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ckground 1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ckground 2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ckground 4">
  <p:cSld name="BLANK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2287648" y="1846053"/>
            <a:ext cx="4568700" cy="174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2020648" y="3867177"/>
            <a:ext cx="51027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" name="Google Shape;24;p4"/>
          <p:cNvSpPr txBox="1"/>
          <p:nvPr>
            <p:ph idx="2" type="title"/>
          </p:nvPr>
        </p:nvSpPr>
        <p:spPr>
          <a:xfrm flipH="1">
            <a:off x="2825398" y="846396"/>
            <a:ext cx="3493200" cy="1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ctrTitle"/>
          </p:nvPr>
        </p:nvSpPr>
        <p:spPr>
          <a:xfrm flipH="1">
            <a:off x="1886216" y="2530545"/>
            <a:ext cx="2334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7" name="Google Shape;27;p5"/>
          <p:cNvSpPr txBox="1"/>
          <p:nvPr>
            <p:ph idx="1" type="subTitle"/>
          </p:nvPr>
        </p:nvSpPr>
        <p:spPr>
          <a:xfrm flipH="1">
            <a:off x="1886213" y="3076595"/>
            <a:ext cx="23340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8" name="Google Shape;28;p5"/>
          <p:cNvSpPr txBox="1"/>
          <p:nvPr>
            <p:ph idx="2" type="ctrTitle"/>
          </p:nvPr>
        </p:nvSpPr>
        <p:spPr>
          <a:xfrm flipH="1">
            <a:off x="4923435" y="2530550"/>
            <a:ext cx="2334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9" name="Google Shape;29;p5"/>
          <p:cNvSpPr txBox="1"/>
          <p:nvPr>
            <p:ph idx="3" type="subTitle"/>
          </p:nvPr>
        </p:nvSpPr>
        <p:spPr>
          <a:xfrm flipH="1">
            <a:off x="4923788" y="3076600"/>
            <a:ext cx="23340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0" name="Google Shape;30;p5"/>
          <p:cNvSpPr txBox="1"/>
          <p:nvPr>
            <p:ph idx="4" type="title"/>
          </p:nvPr>
        </p:nvSpPr>
        <p:spPr>
          <a:xfrm>
            <a:off x="2092450" y="445025"/>
            <a:ext cx="633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719750" y="869873"/>
            <a:ext cx="4164300" cy="159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Sans Pro SemiBold"/>
              <a:buNone/>
              <a:defRPr b="0"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6"/>
          <p:cNvSpPr txBox="1"/>
          <p:nvPr>
            <p:ph idx="1" type="subTitle"/>
          </p:nvPr>
        </p:nvSpPr>
        <p:spPr>
          <a:xfrm flipH="1">
            <a:off x="719700" y="2846850"/>
            <a:ext cx="2769600" cy="10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hree columns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idx="1" type="subTitle"/>
          </p:nvPr>
        </p:nvSpPr>
        <p:spPr>
          <a:xfrm>
            <a:off x="3878718" y="1543559"/>
            <a:ext cx="3763500" cy="85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3878719" y="3604200"/>
            <a:ext cx="3763500" cy="85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7" name="Google Shape;37;p7"/>
          <p:cNvSpPr txBox="1"/>
          <p:nvPr>
            <p:ph idx="3" type="subTitle"/>
          </p:nvPr>
        </p:nvSpPr>
        <p:spPr>
          <a:xfrm>
            <a:off x="3878746" y="2574400"/>
            <a:ext cx="3763500" cy="85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2092450" y="445025"/>
            <a:ext cx="633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six columns">
  <p:cSld name="BLANK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869303" y="1454275"/>
            <a:ext cx="1981200" cy="6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1" name="Google Shape;41;p8"/>
          <p:cNvSpPr txBox="1"/>
          <p:nvPr>
            <p:ph idx="1" type="subTitle"/>
          </p:nvPr>
        </p:nvSpPr>
        <p:spPr>
          <a:xfrm>
            <a:off x="768044" y="2168709"/>
            <a:ext cx="2183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2" name="Google Shape;42;p8"/>
          <p:cNvSpPr txBox="1"/>
          <p:nvPr>
            <p:ph idx="2" type="title"/>
          </p:nvPr>
        </p:nvSpPr>
        <p:spPr>
          <a:xfrm>
            <a:off x="6308897" y="1454275"/>
            <a:ext cx="1981200" cy="6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3" name="Google Shape;43;p8"/>
          <p:cNvSpPr txBox="1"/>
          <p:nvPr>
            <p:ph idx="3" type="subTitle"/>
          </p:nvPr>
        </p:nvSpPr>
        <p:spPr>
          <a:xfrm>
            <a:off x="6207714" y="2168709"/>
            <a:ext cx="2183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4" name="Google Shape;44;p8"/>
          <p:cNvSpPr txBox="1"/>
          <p:nvPr>
            <p:ph idx="4" type="title"/>
          </p:nvPr>
        </p:nvSpPr>
        <p:spPr>
          <a:xfrm>
            <a:off x="3581383" y="3404392"/>
            <a:ext cx="19812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5" name="Google Shape;45;p8"/>
          <p:cNvSpPr txBox="1"/>
          <p:nvPr>
            <p:ph idx="5" type="subTitle"/>
          </p:nvPr>
        </p:nvSpPr>
        <p:spPr>
          <a:xfrm>
            <a:off x="3480150" y="3893952"/>
            <a:ext cx="2183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6" name="Google Shape;46;p8"/>
          <p:cNvSpPr txBox="1"/>
          <p:nvPr>
            <p:ph idx="6" type="title"/>
          </p:nvPr>
        </p:nvSpPr>
        <p:spPr>
          <a:xfrm>
            <a:off x="3581385" y="1454275"/>
            <a:ext cx="1981200" cy="6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7" name="Google Shape;47;p8"/>
          <p:cNvSpPr txBox="1"/>
          <p:nvPr>
            <p:ph idx="7" type="subTitle"/>
          </p:nvPr>
        </p:nvSpPr>
        <p:spPr>
          <a:xfrm>
            <a:off x="3480150" y="2168709"/>
            <a:ext cx="2183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8" name="Google Shape;48;p8"/>
          <p:cNvSpPr txBox="1"/>
          <p:nvPr>
            <p:ph idx="8" type="title"/>
          </p:nvPr>
        </p:nvSpPr>
        <p:spPr>
          <a:xfrm>
            <a:off x="868944" y="3404392"/>
            <a:ext cx="19812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9" name="Google Shape;49;p8"/>
          <p:cNvSpPr txBox="1"/>
          <p:nvPr>
            <p:ph idx="9" type="subTitle"/>
          </p:nvPr>
        </p:nvSpPr>
        <p:spPr>
          <a:xfrm>
            <a:off x="767699" y="3893952"/>
            <a:ext cx="2183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13" type="title"/>
          </p:nvPr>
        </p:nvSpPr>
        <p:spPr>
          <a:xfrm>
            <a:off x="6308894" y="3404417"/>
            <a:ext cx="19812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1" name="Google Shape;51;p8"/>
          <p:cNvSpPr txBox="1"/>
          <p:nvPr>
            <p:ph idx="14" type="subTitle"/>
          </p:nvPr>
        </p:nvSpPr>
        <p:spPr>
          <a:xfrm>
            <a:off x="6207665" y="3893952"/>
            <a:ext cx="2183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15" type="title"/>
          </p:nvPr>
        </p:nvSpPr>
        <p:spPr>
          <a:xfrm>
            <a:off x="2092450" y="445025"/>
            <a:ext cx="633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title">
  <p:cSld name="BLANK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2435800" y="1272450"/>
            <a:ext cx="4272600" cy="25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2092450" y="445025"/>
            <a:ext cx="633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3F3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b="0" i="0" sz="2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b="1" i="0" sz="2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b="1" i="0" sz="2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b="1" i="0" sz="2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b="1" i="0" sz="2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b="1" i="0" sz="2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b="1" i="0" sz="2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b="1" i="0" sz="2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b="1" i="0" sz="2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●"/>
              <a:defRPr b="0" i="0" sz="1200" u="none" cap="none" strike="noStrik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○"/>
              <a:defRPr b="0" i="0" sz="1200" u="none" cap="none" strike="noStrik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■"/>
              <a:defRPr b="0" i="0" sz="1200" u="none" cap="none" strike="noStrik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●"/>
              <a:defRPr b="0" i="0" sz="1200" u="none" cap="none" strike="noStrik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○"/>
              <a:defRPr b="0" i="0" sz="1200" u="none" cap="none" strike="noStrik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■"/>
              <a:defRPr b="0" i="0" sz="1200" u="none" cap="none" strike="noStrik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●"/>
              <a:defRPr b="0" i="0" sz="1200" u="none" cap="none" strike="noStrik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○"/>
              <a:defRPr b="0" i="0" sz="1200" u="none" cap="none" strike="noStrik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bel"/>
              <a:buChar char="■"/>
              <a:defRPr b="0" i="0" sz="1200" u="none" cap="none" strike="noStrik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42.png"/><Relationship Id="rId5" Type="http://schemas.openxmlformats.org/officeDocument/2006/relationships/image" Target="../media/image44.png"/><Relationship Id="rId6" Type="http://schemas.openxmlformats.org/officeDocument/2006/relationships/image" Target="../media/image54.png"/><Relationship Id="rId7" Type="http://schemas.openxmlformats.org/officeDocument/2006/relationships/image" Target="../media/image48.png"/><Relationship Id="rId8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45.jpg"/><Relationship Id="rId9" Type="http://schemas.openxmlformats.org/officeDocument/2006/relationships/image" Target="../media/image49.png"/><Relationship Id="rId5" Type="http://schemas.openxmlformats.org/officeDocument/2006/relationships/image" Target="../media/image40.jpg"/><Relationship Id="rId6" Type="http://schemas.openxmlformats.org/officeDocument/2006/relationships/image" Target="../media/image47.jpg"/><Relationship Id="rId7" Type="http://schemas.openxmlformats.org/officeDocument/2006/relationships/image" Target="../media/image46.jpg"/><Relationship Id="rId8" Type="http://schemas.openxmlformats.org/officeDocument/2006/relationships/image" Target="../media/image50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65.png"/><Relationship Id="rId10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2.png"/><Relationship Id="rId4" Type="http://schemas.openxmlformats.org/officeDocument/2006/relationships/image" Target="../media/image56.png"/><Relationship Id="rId9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5.png"/><Relationship Id="rId7" Type="http://schemas.openxmlformats.org/officeDocument/2006/relationships/image" Target="../media/image53.png"/><Relationship Id="rId8" Type="http://schemas.openxmlformats.org/officeDocument/2006/relationships/image" Target="../media/image6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2.pn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63.png"/><Relationship Id="rId9" Type="http://schemas.openxmlformats.org/officeDocument/2006/relationships/image" Target="../media/image58.png"/><Relationship Id="rId5" Type="http://schemas.openxmlformats.org/officeDocument/2006/relationships/image" Target="../media/image57.png"/><Relationship Id="rId6" Type="http://schemas.openxmlformats.org/officeDocument/2006/relationships/image" Target="../media/image62.png"/><Relationship Id="rId7" Type="http://schemas.openxmlformats.org/officeDocument/2006/relationships/image" Target="../media/image69.png"/><Relationship Id="rId8" Type="http://schemas.openxmlformats.org/officeDocument/2006/relationships/image" Target="../media/image6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9.png"/><Relationship Id="rId4" Type="http://schemas.openxmlformats.org/officeDocument/2006/relationships/image" Target="../media/image66.png"/><Relationship Id="rId5" Type="http://schemas.openxmlformats.org/officeDocument/2006/relationships/image" Target="../media/image59.png"/><Relationship Id="rId6" Type="http://schemas.openxmlformats.org/officeDocument/2006/relationships/image" Target="../media/image67.png"/><Relationship Id="rId7" Type="http://schemas.openxmlformats.org/officeDocument/2006/relationships/image" Target="../media/image6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8.png"/><Relationship Id="rId4" Type="http://schemas.openxmlformats.org/officeDocument/2006/relationships/image" Target="../media/image70.png"/><Relationship Id="rId5" Type="http://schemas.openxmlformats.org/officeDocument/2006/relationships/image" Target="../media/image72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1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Relationship Id="rId7" Type="http://schemas.openxmlformats.org/officeDocument/2006/relationships/image" Target="../media/image17.png"/><Relationship Id="rId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9" Type="http://schemas.openxmlformats.org/officeDocument/2006/relationships/image" Target="../media/image19.png"/><Relationship Id="rId5" Type="http://schemas.openxmlformats.org/officeDocument/2006/relationships/image" Target="../media/image22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9.jpg"/><Relationship Id="rId9" Type="http://schemas.openxmlformats.org/officeDocument/2006/relationships/image" Target="../media/image24.jpg"/><Relationship Id="rId5" Type="http://schemas.openxmlformats.org/officeDocument/2006/relationships/image" Target="../media/image32.png"/><Relationship Id="rId6" Type="http://schemas.openxmlformats.org/officeDocument/2006/relationships/image" Target="../media/image28.jpg"/><Relationship Id="rId7" Type="http://schemas.openxmlformats.org/officeDocument/2006/relationships/image" Target="../media/image25.jpg"/><Relationship Id="rId8" Type="http://schemas.openxmlformats.org/officeDocument/2006/relationships/image" Target="../media/image2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31.jpg"/><Relationship Id="rId6" Type="http://schemas.openxmlformats.org/officeDocument/2006/relationships/image" Target="../media/image29.jpg"/><Relationship Id="rId7" Type="http://schemas.openxmlformats.org/officeDocument/2006/relationships/image" Target="../media/image43.png"/><Relationship Id="rId8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6.png"/><Relationship Id="rId5" Type="http://schemas.openxmlformats.org/officeDocument/2006/relationships/image" Target="../media/image33.png"/><Relationship Id="rId6" Type="http://schemas.openxmlformats.org/officeDocument/2006/relationships/image" Target="../media/image30.png"/><Relationship Id="rId7" Type="http://schemas.openxmlformats.org/officeDocument/2006/relationships/image" Target="../media/image3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34.png"/><Relationship Id="rId9" Type="http://schemas.openxmlformats.org/officeDocument/2006/relationships/image" Target="../media/image18.png"/><Relationship Id="rId5" Type="http://schemas.openxmlformats.org/officeDocument/2006/relationships/image" Target="../media/image39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ctrTitle"/>
          </p:nvPr>
        </p:nvSpPr>
        <p:spPr>
          <a:xfrm flipH="1">
            <a:off x="1875300" y="1735325"/>
            <a:ext cx="5393400" cy="204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DESIGN PORTFOLIO </a:t>
            </a:r>
            <a:endParaRPr b="1" sz="3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BY NATALIA SOBON</a:t>
            </a:r>
            <a:endParaRPr b="1" sz="3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pic>
        <p:nvPicPr>
          <p:cNvPr id="104" name="Google Shape;104;p25"/>
          <p:cNvPicPr preferRelativeResize="0"/>
          <p:nvPr/>
        </p:nvPicPr>
        <p:blipFill rotWithShape="1">
          <a:blip r:embed="rId4">
            <a:alphaModFix/>
          </a:blip>
          <a:srcRect b="7265" l="12650" r="5091" t="20657"/>
          <a:stretch/>
        </p:blipFill>
        <p:spPr>
          <a:xfrm rot="10800000">
            <a:off x="0" y="3626200"/>
            <a:ext cx="1786350" cy="15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5"/>
          <p:cNvPicPr preferRelativeResize="0"/>
          <p:nvPr/>
        </p:nvPicPr>
        <p:blipFill rotWithShape="1">
          <a:blip r:embed="rId4">
            <a:alphaModFix/>
          </a:blip>
          <a:srcRect b="7265" l="12650" r="5091" t="20657"/>
          <a:stretch/>
        </p:blipFill>
        <p:spPr>
          <a:xfrm>
            <a:off x="7357650" y="0"/>
            <a:ext cx="1786350" cy="151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575" y="1257450"/>
            <a:ext cx="2153100" cy="2495100"/>
          </a:xfrm>
          <a:prstGeom prst="flowChartAlternateProcess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2" name="Google Shape;202;p34"/>
          <p:cNvPicPr preferRelativeResize="0"/>
          <p:nvPr/>
        </p:nvPicPr>
        <p:blipFill rotWithShape="1">
          <a:blip r:embed="rId5">
            <a:alphaModFix/>
          </a:blip>
          <a:srcRect b="8892" l="0" r="0" t="27542"/>
          <a:stretch/>
        </p:blipFill>
        <p:spPr>
          <a:xfrm>
            <a:off x="2760825" y="1257450"/>
            <a:ext cx="2020200" cy="2495100"/>
          </a:xfrm>
          <a:prstGeom prst="flowChartAlternateProcess">
            <a:avLst/>
          </a:prstGeom>
          <a:noFill/>
          <a:ln cap="flat" cmpd="sng" w="38100">
            <a:solidFill>
              <a:srgbClr val="00C3B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3" name="Google Shape;203;p34"/>
          <p:cNvPicPr preferRelativeResize="0"/>
          <p:nvPr/>
        </p:nvPicPr>
        <p:blipFill rotWithShape="1">
          <a:blip r:embed="rId6">
            <a:alphaModFix/>
          </a:blip>
          <a:srcRect b="10820" l="0" r="0" t="19502"/>
          <a:stretch/>
        </p:blipFill>
        <p:spPr>
          <a:xfrm>
            <a:off x="5043825" y="1257450"/>
            <a:ext cx="1951800" cy="2495100"/>
          </a:xfrm>
          <a:prstGeom prst="flowChartAlternateProcess">
            <a:avLst/>
          </a:prstGeom>
          <a:noFill/>
          <a:ln cap="flat" cmpd="sng" w="38100">
            <a:solidFill>
              <a:srgbClr val="00C3B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4" name="Google Shape;204;p34"/>
          <p:cNvPicPr preferRelativeResize="0"/>
          <p:nvPr/>
        </p:nvPicPr>
        <p:blipFill rotWithShape="1">
          <a:blip r:embed="rId7">
            <a:alphaModFix/>
          </a:blip>
          <a:srcRect b="0" l="0" r="0" t="25328"/>
          <a:stretch/>
        </p:blipFill>
        <p:spPr>
          <a:xfrm>
            <a:off x="7258425" y="1257400"/>
            <a:ext cx="1751700" cy="2495100"/>
          </a:xfrm>
          <a:prstGeom prst="flowChartAlternateProcess">
            <a:avLst/>
          </a:prstGeom>
          <a:noFill/>
          <a:ln cap="flat" cmpd="sng" w="38100">
            <a:solidFill>
              <a:srgbClr val="00C3B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5" name="Google Shape;205;p34"/>
          <p:cNvSpPr txBox="1"/>
          <p:nvPr/>
        </p:nvSpPr>
        <p:spPr>
          <a:xfrm>
            <a:off x="3238225" y="166250"/>
            <a:ext cx="25563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" sz="5400" u="none" cap="none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rPr>
              <a:t>MODELS</a:t>
            </a:r>
            <a:r>
              <a:rPr b="1" i="0" lang="en" sz="4800" u="none" cap="none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endParaRPr b="1" i="0" sz="4800" u="none" cap="none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206" name="Google Shape;206;p34"/>
          <p:cNvPicPr preferRelativeResize="0"/>
          <p:nvPr/>
        </p:nvPicPr>
        <p:blipFill rotWithShape="1">
          <a:blip r:embed="rId8">
            <a:alphaModFix/>
          </a:blip>
          <a:srcRect b="7265" l="12650" r="5091" t="20657"/>
          <a:stretch/>
        </p:blipFill>
        <p:spPr>
          <a:xfrm rot="-5399998">
            <a:off x="69075" y="-69075"/>
            <a:ext cx="1163775" cy="130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4"/>
          <p:cNvPicPr preferRelativeResize="0"/>
          <p:nvPr/>
        </p:nvPicPr>
        <p:blipFill rotWithShape="1">
          <a:blip r:embed="rId8">
            <a:alphaModFix/>
          </a:blip>
          <a:srcRect b="7265" l="12650" r="5091" t="20657"/>
          <a:stretch/>
        </p:blipFill>
        <p:spPr>
          <a:xfrm rot="5400002">
            <a:off x="7850325" y="-119500"/>
            <a:ext cx="1174175" cy="141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4"/>
          <p:cNvPicPr preferRelativeResize="0"/>
          <p:nvPr/>
        </p:nvPicPr>
        <p:blipFill rotWithShape="1">
          <a:blip r:embed="rId8">
            <a:alphaModFix/>
          </a:blip>
          <a:srcRect b="7265" l="12650" r="5091" t="20657"/>
          <a:stretch/>
        </p:blipFill>
        <p:spPr>
          <a:xfrm rot="-5399999">
            <a:off x="-7437" y="3831288"/>
            <a:ext cx="1316800" cy="130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4"/>
          <p:cNvPicPr preferRelativeResize="0"/>
          <p:nvPr/>
        </p:nvPicPr>
        <p:blipFill rotWithShape="1">
          <a:blip r:embed="rId8">
            <a:alphaModFix/>
          </a:blip>
          <a:srcRect b="7265" l="12650" r="5091" t="20657"/>
          <a:stretch/>
        </p:blipFill>
        <p:spPr>
          <a:xfrm rot="5400001">
            <a:off x="7834638" y="3831288"/>
            <a:ext cx="1316800" cy="130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/>
          <p:nvPr/>
        </p:nvSpPr>
        <p:spPr>
          <a:xfrm>
            <a:off x="2838225" y="186950"/>
            <a:ext cx="3198900" cy="7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" sz="5000" u="none" cap="none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rPr>
              <a:t>SKETCHUPS</a:t>
            </a:r>
            <a:endParaRPr b="1" i="0" sz="5000" u="none" cap="none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215" name="Google Shape;215;p35"/>
          <p:cNvPicPr preferRelativeResize="0"/>
          <p:nvPr/>
        </p:nvPicPr>
        <p:blipFill rotWithShape="1">
          <a:blip r:embed="rId4">
            <a:alphaModFix/>
          </a:blip>
          <a:srcRect b="0" l="21830" r="6050" t="0"/>
          <a:stretch/>
        </p:blipFill>
        <p:spPr>
          <a:xfrm>
            <a:off x="200100" y="1182375"/>
            <a:ext cx="2508600" cy="1786500"/>
          </a:xfrm>
          <a:prstGeom prst="flowChartAlternateProcess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6" name="Google Shape;216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4100" y="3166125"/>
            <a:ext cx="2580600" cy="1848600"/>
          </a:xfrm>
          <a:prstGeom prst="flowChartAlternateProcess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7" name="Google Shape;217;p35"/>
          <p:cNvPicPr preferRelativeResize="0"/>
          <p:nvPr/>
        </p:nvPicPr>
        <p:blipFill rotWithShape="1">
          <a:blip r:embed="rId6">
            <a:alphaModFix/>
          </a:blip>
          <a:srcRect b="0" l="27325" r="0" t="0"/>
          <a:stretch/>
        </p:blipFill>
        <p:spPr>
          <a:xfrm>
            <a:off x="3184250" y="1182375"/>
            <a:ext cx="2508600" cy="1786500"/>
          </a:xfrm>
          <a:prstGeom prst="foldedCorner">
            <a:avLst>
              <a:gd fmla="val 16667" name="adj"/>
            </a:avLst>
          </a:prstGeom>
          <a:noFill/>
          <a:ln cap="flat" cmpd="sng" w="38100">
            <a:solidFill>
              <a:srgbClr val="00C3B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8" name="Google Shape;218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84250" y="3197200"/>
            <a:ext cx="2508600" cy="1786500"/>
          </a:xfrm>
          <a:prstGeom prst="foldedCorner">
            <a:avLst>
              <a:gd fmla="val 16667" name="adj"/>
            </a:avLst>
          </a:prstGeom>
          <a:noFill/>
          <a:ln cap="flat" cmpd="sng" w="38100">
            <a:solidFill>
              <a:srgbClr val="00C3B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9" name="Google Shape;219;p35"/>
          <p:cNvPicPr preferRelativeResize="0"/>
          <p:nvPr/>
        </p:nvPicPr>
        <p:blipFill rotWithShape="1">
          <a:blip r:embed="rId8">
            <a:alphaModFix/>
          </a:blip>
          <a:srcRect b="6488" l="24516" r="33141" t="23439"/>
          <a:stretch/>
        </p:blipFill>
        <p:spPr>
          <a:xfrm>
            <a:off x="6114100" y="1120275"/>
            <a:ext cx="2508600" cy="1922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0" name="Google Shape;220;p35"/>
          <p:cNvPicPr preferRelativeResize="0"/>
          <p:nvPr/>
        </p:nvPicPr>
        <p:blipFill rotWithShape="1">
          <a:blip r:embed="rId9">
            <a:alphaModFix/>
          </a:blip>
          <a:srcRect b="6792" l="12032" r="30747" t="18136"/>
          <a:stretch/>
        </p:blipFill>
        <p:spPr>
          <a:xfrm>
            <a:off x="6136750" y="3129975"/>
            <a:ext cx="2508600" cy="1920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1" name="Google Shape;221;p35"/>
          <p:cNvPicPr preferRelativeResize="0"/>
          <p:nvPr/>
        </p:nvPicPr>
        <p:blipFill rotWithShape="1">
          <a:blip r:embed="rId10">
            <a:alphaModFix/>
          </a:blip>
          <a:srcRect b="7265" l="12650" r="5091" t="20657"/>
          <a:stretch/>
        </p:blipFill>
        <p:spPr>
          <a:xfrm rot="-5399998">
            <a:off x="197425" y="-197425"/>
            <a:ext cx="109105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5"/>
          <p:cNvPicPr preferRelativeResize="0"/>
          <p:nvPr/>
        </p:nvPicPr>
        <p:blipFill rotWithShape="1">
          <a:blip r:embed="rId10">
            <a:alphaModFix/>
          </a:blip>
          <a:srcRect b="7265" l="12650" r="5091" t="20657"/>
          <a:stretch/>
        </p:blipFill>
        <p:spPr>
          <a:xfrm rot="5400002">
            <a:off x="7834738" y="-187037"/>
            <a:ext cx="1122225" cy="149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/>
          <p:nvPr/>
        </p:nvSpPr>
        <p:spPr>
          <a:xfrm>
            <a:off x="2888675" y="70775"/>
            <a:ext cx="36396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" sz="4500" u="none" cap="none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rPr>
              <a:t>Final Concept</a:t>
            </a:r>
            <a:endParaRPr b="1" i="0" sz="4500" u="none" cap="none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228" name="Google Shape;228;p36"/>
          <p:cNvPicPr preferRelativeResize="0"/>
          <p:nvPr/>
        </p:nvPicPr>
        <p:blipFill rotWithShape="1">
          <a:blip r:embed="rId4">
            <a:alphaModFix/>
          </a:blip>
          <a:srcRect b="12224" l="15591" r="15782" t="15732"/>
          <a:stretch/>
        </p:blipFill>
        <p:spPr>
          <a:xfrm>
            <a:off x="101000" y="277250"/>
            <a:ext cx="2391600" cy="1411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6B6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9" name="Google Shape;229;p36"/>
          <p:cNvPicPr preferRelativeResize="0"/>
          <p:nvPr/>
        </p:nvPicPr>
        <p:blipFill rotWithShape="1">
          <a:blip r:embed="rId5">
            <a:alphaModFix/>
          </a:blip>
          <a:srcRect b="13018" l="30841" r="30218" t="16344"/>
          <a:stretch/>
        </p:blipFill>
        <p:spPr>
          <a:xfrm>
            <a:off x="101000" y="1832450"/>
            <a:ext cx="2391600" cy="1619400"/>
          </a:xfrm>
          <a:prstGeom prst="flowChartAlternateProcess">
            <a:avLst/>
          </a:prstGeom>
          <a:noFill/>
          <a:ln cap="flat" cmpd="sng" w="38100">
            <a:solidFill>
              <a:srgbClr val="FF6B6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0" name="Google Shape;230;p36"/>
          <p:cNvPicPr preferRelativeResize="0"/>
          <p:nvPr/>
        </p:nvPicPr>
        <p:blipFill rotWithShape="1">
          <a:blip r:embed="rId6">
            <a:alphaModFix/>
          </a:blip>
          <a:srcRect b="13018" l="23448" r="23508" t="16344"/>
          <a:stretch/>
        </p:blipFill>
        <p:spPr>
          <a:xfrm>
            <a:off x="122600" y="3595250"/>
            <a:ext cx="2348400" cy="1331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6B6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1" name="Google Shape;231;p36"/>
          <p:cNvPicPr preferRelativeResize="0"/>
          <p:nvPr/>
        </p:nvPicPr>
        <p:blipFill rotWithShape="1">
          <a:blip r:embed="rId7">
            <a:alphaModFix/>
          </a:blip>
          <a:srcRect b="12524" l="35110" r="35450" t="16344"/>
          <a:stretch/>
        </p:blipFill>
        <p:spPr>
          <a:xfrm>
            <a:off x="2743200" y="1068725"/>
            <a:ext cx="1355700" cy="1682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6B6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2" name="Google Shape;232;p36"/>
          <p:cNvPicPr preferRelativeResize="0"/>
          <p:nvPr/>
        </p:nvPicPr>
        <p:blipFill rotWithShape="1">
          <a:blip r:embed="rId8">
            <a:alphaModFix/>
          </a:blip>
          <a:srcRect b="12345" l="35241" r="35297" t="16982"/>
          <a:stretch/>
        </p:blipFill>
        <p:spPr>
          <a:xfrm>
            <a:off x="2743200" y="2909750"/>
            <a:ext cx="1355700" cy="2017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6B6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3" name="Google Shape;233;p36"/>
          <p:cNvPicPr preferRelativeResize="0"/>
          <p:nvPr/>
        </p:nvPicPr>
        <p:blipFill rotWithShape="1">
          <a:blip r:embed="rId9">
            <a:alphaModFix/>
          </a:blip>
          <a:srcRect b="6488" l="24516" r="33141" t="23439"/>
          <a:stretch/>
        </p:blipFill>
        <p:spPr>
          <a:xfrm>
            <a:off x="6633400" y="277250"/>
            <a:ext cx="2457900" cy="2164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6B6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4" name="Google Shape;234;p36"/>
          <p:cNvPicPr preferRelativeResize="0"/>
          <p:nvPr/>
        </p:nvPicPr>
        <p:blipFill rotWithShape="1">
          <a:blip r:embed="rId10">
            <a:alphaModFix/>
          </a:blip>
          <a:srcRect b="6792" l="12032" r="30747" t="18136"/>
          <a:stretch/>
        </p:blipFill>
        <p:spPr>
          <a:xfrm>
            <a:off x="6667250" y="2660075"/>
            <a:ext cx="2457900" cy="2164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6B6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5" name="Google Shape;235;p36"/>
          <p:cNvPicPr preferRelativeResize="0"/>
          <p:nvPr/>
        </p:nvPicPr>
        <p:blipFill rotWithShape="1">
          <a:blip r:embed="rId11">
            <a:alphaModFix/>
          </a:blip>
          <a:srcRect b="15096" l="33292" r="33395" t="17807"/>
          <a:stretch/>
        </p:blipFill>
        <p:spPr>
          <a:xfrm>
            <a:off x="4389775" y="1433975"/>
            <a:ext cx="1952700" cy="2857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6B6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/>
          <p:nvPr/>
        </p:nvSpPr>
        <p:spPr>
          <a:xfrm>
            <a:off x="1278075" y="1828800"/>
            <a:ext cx="6961800" cy="10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" sz="6000" u="none" cap="none" strike="noStrike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DESKTOP ACCESSORY</a:t>
            </a:r>
            <a:r>
              <a:rPr b="1" i="0" lang="en" sz="6000" u="none" cap="none" strike="noStrike">
                <a:solidFill>
                  <a:srgbClr val="0000FF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endParaRPr b="1" i="0" sz="6000" u="none" cap="none" strike="noStrike">
              <a:solidFill>
                <a:srgbClr val="0000FF"/>
              </a:solidFill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241" name="Google Shape;241;p37"/>
          <p:cNvPicPr preferRelativeResize="0"/>
          <p:nvPr/>
        </p:nvPicPr>
        <p:blipFill rotWithShape="1">
          <a:blip r:embed="rId4">
            <a:alphaModFix/>
          </a:blip>
          <a:srcRect b="7265" l="12650" r="5091" t="20657"/>
          <a:stretch/>
        </p:blipFill>
        <p:spPr>
          <a:xfrm rot="-5399998">
            <a:off x="114300" y="-114300"/>
            <a:ext cx="12573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7"/>
          <p:cNvPicPr preferRelativeResize="0"/>
          <p:nvPr/>
        </p:nvPicPr>
        <p:blipFill rotWithShape="1">
          <a:blip r:embed="rId4">
            <a:alphaModFix/>
          </a:blip>
          <a:srcRect b="7265" l="12650" r="5091" t="20657"/>
          <a:stretch/>
        </p:blipFill>
        <p:spPr>
          <a:xfrm rot="5400002">
            <a:off x="7855525" y="-197425"/>
            <a:ext cx="109105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7"/>
          <p:cNvPicPr preferRelativeResize="0"/>
          <p:nvPr/>
        </p:nvPicPr>
        <p:blipFill rotWithShape="1">
          <a:blip r:embed="rId4">
            <a:alphaModFix/>
          </a:blip>
          <a:srcRect b="7265" l="12650" r="5091" t="20657"/>
          <a:stretch/>
        </p:blipFill>
        <p:spPr>
          <a:xfrm rot="-5399998">
            <a:off x="197425" y="3855025"/>
            <a:ext cx="109105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7"/>
          <p:cNvPicPr preferRelativeResize="0"/>
          <p:nvPr/>
        </p:nvPicPr>
        <p:blipFill rotWithShape="1">
          <a:blip r:embed="rId4">
            <a:alphaModFix/>
          </a:blip>
          <a:srcRect b="7265" l="12650" r="5091" t="20657"/>
          <a:stretch/>
        </p:blipFill>
        <p:spPr>
          <a:xfrm rot="5400002">
            <a:off x="7855525" y="3855025"/>
            <a:ext cx="1091050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/>
          <p:nvPr/>
        </p:nvSpPr>
        <p:spPr>
          <a:xfrm>
            <a:off x="3413613" y="415650"/>
            <a:ext cx="2702100" cy="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1" i="0" lang="en" sz="5200" u="none" cap="none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rPr>
              <a:t>Sketches</a:t>
            </a:r>
            <a:r>
              <a:rPr b="1" i="0" lang="en" sz="5200" u="none" cap="none" strike="noStrike">
                <a:solidFill>
                  <a:srgbClr val="0000FF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endParaRPr b="1" i="0" sz="5700" u="none" cap="none" strike="noStrike">
              <a:solidFill>
                <a:srgbClr val="0000FF"/>
              </a:solidFill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250" name="Google Shape;250;p38"/>
          <p:cNvPicPr preferRelativeResize="0"/>
          <p:nvPr/>
        </p:nvPicPr>
        <p:blipFill rotWithShape="1">
          <a:blip r:embed="rId4">
            <a:alphaModFix/>
          </a:blip>
          <a:srcRect b="12803" l="24636" r="24283" t="16414"/>
          <a:stretch/>
        </p:blipFill>
        <p:spPr>
          <a:xfrm>
            <a:off x="992175" y="51900"/>
            <a:ext cx="1626300" cy="2038200"/>
          </a:xfrm>
          <a:prstGeom prst="foldedCorner">
            <a:avLst>
              <a:gd fmla="val 16667" name="adj"/>
            </a:avLst>
          </a:prstGeom>
          <a:noFill/>
          <a:ln cap="flat" cmpd="sng" w="38100">
            <a:solidFill>
              <a:srgbClr val="81ECE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1" name="Google Shape;251;p38"/>
          <p:cNvPicPr preferRelativeResize="0"/>
          <p:nvPr/>
        </p:nvPicPr>
        <p:blipFill rotWithShape="1">
          <a:blip r:embed="rId5">
            <a:alphaModFix/>
          </a:blip>
          <a:srcRect b="12169" l="38171" r="38172" t="16195"/>
          <a:stretch/>
        </p:blipFill>
        <p:spPr>
          <a:xfrm>
            <a:off x="929775" y="2248550"/>
            <a:ext cx="1626300" cy="2854200"/>
          </a:xfrm>
          <a:prstGeom prst="foldedCorner">
            <a:avLst>
              <a:gd fmla="val 16667" name="adj"/>
            </a:avLst>
          </a:prstGeom>
          <a:noFill/>
          <a:ln cap="flat" cmpd="sng" w="38100">
            <a:solidFill>
              <a:srgbClr val="81ECE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2" name="Google Shape;252;p38"/>
          <p:cNvPicPr preferRelativeResize="0"/>
          <p:nvPr/>
        </p:nvPicPr>
        <p:blipFill rotWithShape="1">
          <a:blip r:embed="rId6">
            <a:alphaModFix/>
          </a:blip>
          <a:srcRect b="13041" l="39828" r="38758" t="17146"/>
          <a:stretch/>
        </p:blipFill>
        <p:spPr>
          <a:xfrm>
            <a:off x="7014750" y="2289200"/>
            <a:ext cx="1626300" cy="2772900"/>
          </a:xfrm>
          <a:prstGeom prst="foldedCorner">
            <a:avLst>
              <a:gd fmla="val 16667" name="adj"/>
            </a:avLst>
          </a:prstGeom>
          <a:noFill/>
          <a:ln cap="flat" cmpd="sng" w="38100">
            <a:solidFill>
              <a:srgbClr val="81ECE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3" name="Google Shape;253;p38"/>
          <p:cNvPicPr preferRelativeResize="0"/>
          <p:nvPr/>
        </p:nvPicPr>
        <p:blipFill rotWithShape="1">
          <a:blip r:embed="rId7">
            <a:alphaModFix/>
          </a:blip>
          <a:srcRect b="13282" l="35102" r="34654" t="15379"/>
          <a:stretch/>
        </p:blipFill>
        <p:spPr>
          <a:xfrm>
            <a:off x="7014750" y="0"/>
            <a:ext cx="1626300" cy="2142000"/>
          </a:xfrm>
          <a:prstGeom prst="foldedCorner">
            <a:avLst>
              <a:gd fmla="val 16667" name="adj"/>
            </a:avLst>
          </a:prstGeom>
          <a:noFill/>
          <a:ln cap="flat" cmpd="sng" w="38100">
            <a:solidFill>
              <a:srgbClr val="81ECE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4" name="Google Shape;254;p38"/>
          <p:cNvPicPr preferRelativeResize="0"/>
          <p:nvPr/>
        </p:nvPicPr>
        <p:blipFill rotWithShape="1">
          <a:blip r:embed="rId8">
            <a:alphaModFix/>
          </a:blip>
          <a:srcRect b="12169" l="37046" r="36096" t="16195"/>
          <a:stretch/>
        </p:blipFill>
        <p:spPr>
          <a:xfrm>
            <a:off x="2714000" y="2289200"/>
            <a:ext cx="1943400" cy="2854200"/>
          </a:xfrm>
          <a:prstGeom prst="foldedCorner">
            <a:avLst>
              <a:gd fmla="val 16667" name="adj"/>
            </a:avLst>
          </a:prstGeom>
          <a:noFill/>
          <a:ln cap="flat" cmpd="sng" w="38100">
            <a:solidFill>
              <a:srgbClr val="81ECE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5" name="Google Shape;255;p38"/>
          <p:cNvPicPr preferRelativeResize="0"/>
          <p:nvPr/>
        </p:nvPicPr>
        <p:blipFill rotWithShape="1">
          <a:blip r:embed="rId9">
            <a:alphaModFix/>
          </a:blip>
          <a:srcRect b="12673" l="32189" r="31992" t="16357"/>
          <a:stretch/>
        </p:blipFill>
        <p:spPr>
          <a:xfrm>
            <a:off x="4815325" y="2289200"/>
            <a:ext cx="2041500" cy="2772900"/>
          </a:xfrm>
          <a:prstGeom prst="foldedCorner">
            <a:avLst>
              <a:gd fmla="val 16667" name="adj"/>
            </a:avLst>
          </a:prstGeom>
          <a:noFill/>
          <a:ln cap="flat" cmpd="sng" w="38100">
            <a:solidFill>
              <a:srgbClr val="81ECE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6" name="Google Shape;256;p38"/>
          <p:cNvPicPr preferRelativeResize="0"/>
          <p:nvPr/>
        </p:nvPicPr>
        <p:blipFill rotWithShape="1">
          <a:blip r:embed="rId10">
            <a:alphaModFix/>
          </a:blip>
          <a:srcRect b="7265" l="12650" r="5091" t="20657"/>
          <a:stretch/>
        </p:blipFill>
        <p:spPr>
          <a:xfrm rot="-5399999">
            <a:off x="-221288" y="221288"/>
            <a:ext cx="1388150" cy="94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8"/>
          <p:cNvPicPr preferRelativeResize="0"/>
          <p:nvPr/>
        </p:nvPicPr>
        <p:blipFill rotWithShape="1">
          <a:blip r:embed="rId10">
            <a:alphaModFix/>
          </a:blip>
          <a:srcRect b="7265" l="12650" r="5091" t="20657"/>
          <a:stretch/>
        </p:blipFill>
        <p:spPr>
          <a:xfrm rot="-5399999">
            <a:off x="-262850" y="4018200"/>
            <a:ext cx="1388150" cy="86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9"/>
          <p:cNvSpPr txBox="1"/>
          <p:nvPr/>
        </p:nvSpPr>
        <p:spPr>
          <a:xfrm>
            <a:off x="2862838" y="135075"/>
            <a:ext cx="3990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" sz="5500" u="none" cap="none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rPr>
              <a:t>Final Concept</a:t>
            </a:r>
            <a:endParaRPr b="1" i="0" sz="5500" u="none" cap="none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263" name="Google Shape;263;p39"/>
          <p:cNvPicPr preferRelativeResize="0"/>
          <p:nvPr/>
        </p:nvPicPr>
        <p:blipFill rotWithShape="1">
          <a:blip r:embed="rId3">
            <a:alphaModFix/>
          </a:blip>
          <a:srcRect b="13413" l="28991" r="28695" t="17333"/>
          <a:stretch/>
        </p:blipFill>
        <p:spPr>
          <a:xfrm>
            <a:off x="193675" y="239025"/>
            <a:ext cx="2289900" cy="21822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8100">
            <a:solidFill>
              <a:srgbClr val="6BDA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4" name="Google Shape;264;p39"/>
          <p:cNvPicPr preferRelativeResize="0"/>
          <p:nvPr/>
        </p:nvPicPr>
        <p:blipFill rotWithShape="1">
          <a:blip r:embed="rId4">
            <a:alphaModFix/>
          </a:blip>
          <a:srcRect b="12830" l="35396" r="35398" t="16632"/>
          <a:stretch/>
        </p:blipFill>
        <p:spPr>
          <a:xfrm>
            <a:off x="2379500" y="2348350"/>
            <a:ext cx="1922100" cy="2712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8100">
            <a:solidFill>
              <a:srgbClr val="6BDA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5" name="Google Shape;265;p39"/>
          <p:cNvSpPr txBox="1"/>
          <p:nvPr/>
        </p:nvSpPr>
        <p:spPr>
          <a:xfrm>
            <a:off x="72875" y="3369175"/>
            <a:ext cx="16833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" sz="2900" u="none" cap="none" strike="noStrike">
                <a:solidFill>
                  <a:srgbClr val="00E1FF"/>
                </a:solidFill>
                <a:latin typeface="Abel"/>
                <a:ea typeface="Abel"/>
                <a:cs typeface="Abel"/>
                <a:sym typeface="Abel"/>
              </a:rPr>
              <a:t>1:1 scale drawing</a:t>
            </a:r>
            <a:endParaRPr b="1" i="0" sz="2900" u="none" cap="none" strike="noStrike">
              <a:solidFill>
                <a:srgbClr val="00E1FF"/>
              </a:solidFill>
              <a:latin typeface="Abel"/>
              <a:ea typeface="Abel"/>
              <a:cs typeface="Abel"/>
              <a:sym typeface="Abel"/>
            </a:endParaRPr>
          </a:p>
        </p:txBody>
      </p:sp>
      <p:cxnSp>
        <p:nvCxnSpPr>
          <p:cNvPr id="266" name="Google Shape;266;p39"/>
          <p:cNvCxnSpPr>
            <a:stCxn id="264" idx="2"/>
          </p:cNvCxnSpPr>
          <p:nvPr/>
        </p:nvCxnSpPr>
        <p:spPr>
          <a:xfrm flipH="1">
            <a:off x="1465100" y="3704350"/>
            <a:ext cx="914400" cy="233700"/>
          </a:xfrm>
          <a:prstGeom prst="straightConnector1">
            <a:avLst/>
          </a:prstGeom>
          <a:noFill/>
          <a:ln cap="flat" cmpd="sng" w="38100">
            <a:solidFill>
              <a:srgbClr val="FF6B65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67" name="Google Shape;267;p39"/>
          <p:cNvPicPr preferRelativeResize="0"/>
          <p:nvPr/>
        </p:nvPicPr>
        <p:blipFill rotWithShape="1">
          <a:blip r:embed="rId5">
            <a:alphaModFix/>
          </a:blip>
          <a:srcRect b="13483" l="33889" r="33431" t="17896"/>
          <a:stretch/>
        </p:blipFill>
        <p:spPr>
          <a:xfrm>
            <a:off x="6968550" y="135075"/>
            <a:ext cx="1998900" cy="23901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8100">
            <a:solidFill>
              <a:srgbClr val="6BDA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8" name="Google Shape;268;p39"/>
          <p:cNvSpPr txBox="1"/>
          <p:nvPr/>
        </p:nvSpPr>
        <p:spPr>
          <a:xfrm>
            <a:off x="7138650" y="2525125"/>
            <a:ext cx="192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" sz="3400" u="none" cap="none" strike="noStrike">
                <a:solidFill>
                  <a:srgbClr val="00E1FF"/>
                </a:solidFill>
                <a:latin typeface="Abel"/>
                <a:ea typeface="Abel"/>
                <a:cs typeface="Abel"/>
                <a:sym typeface="Abel"/>
              </a:rPr>
              <a:t>Sketchup</a:t>
            </a:r>
            <a:endParaRPr b="1" i="0" sz="3400" u="none" cap="none" strike="noStrike">
              <a:solidFill>
                <a:srgbClr val="00E1FF"/>
              </a:solidFill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269" name="Google Shape;269;p39"/>
          <p:cNvPicPr preferRelativeResize="0"/>
          <p:nvPr/>
        </p:nvPicPr>
        <p:blipFill rotWithShape="1">
          <a:blip r:embed="rId6">
            <a:alphaModFix/>
          </a:blip>
          <a:srcRect b="12717" l="35488" r="36499" t="16897"/>
          <a:stretch/>
        </p:blipFill>
        <p:spPr>
          <a:xfrm>
            <a:off x="4559925" y="1122225"/>
            <a:ext cx="1793100" cy="21354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8100">
            <a:solidFill>
              <a:srgbClr val="6BDA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0" name="Google Shape;270;p39"/>
          <p:cNvPicPr preferRelativeResize="0"/>
          <p:nvPr/>
        </p:nvPicPr>
        <p:blipFill rotWithShape="1">
          <a:blip r:embed="rId7">
            <a:alphaModFix/>
          </a:blip>
          <a:srcRect b="13244" l="30947" r="30145" t="16416"/>
          <a:stretch/>
        </p:blipFill>
        <p:spPr>
          <a:xfrm>
            <a:off x="6560850" y="3257630"/>
            <a:ext cx="1793100" cy="18225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8100">
            <a:solidFill>
              <a:srgbClr val="6BDA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0"/>
          <p:cNvSpPr txBox="1"/>
          <p:nvPr/>
        </p:nvSpPr>
        <p:spPr>
          <a:xfrm>
            <a:off x="1371600" y="2036600"/>
            <a:ext cx="6930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" sz="6000" u="none" cap="none" strike="noStrike">
                <a:solidFill>
                  <a:srgbClr val="BD0962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Contextual Study</a:t>
            </a:r>
            <a:endParaRPr b="1" i="0" sz="6000" u="none" cap="none" strike="noStrike">
              <a:solidFill>
                <a:srgbClr val="BD096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76" name="Google Shape;276;p40"/>
          <p:cNvPicPr preferRelativeResize="0"/>
          <p:nvPr/>
        </p:nvPicPr>
        <p:blipFill rotWithShape="1">
          <a:blip r:embed="rId3">
            <a:alphaModFix/>
          </a:blip>
          <a:srcRect b="7265" l="12650" r="5091" t="20657"/>
          <a:stretch/>
        </p:blipFill>
        <p:spPr>
          <a:xfrm rot="-5399999">
            <a:off x="-43113" y="43113"/>
            <a:ext cx="1388150" cy="130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0"/>
          <p:cNvPicPr preferRelativeResize="0"/>
          <p:nvPr/>
        </p:nvPicPr>
        <p:blipFill rotWithShape="1">
          <a:blip r:embed="rId3">
            <a:alphaModFix/>
          </a:blip>
          <a:srcRect b="7265" l="12650" r="5091" t="20657"/>
          <a:stretch/>
        </p:blipFill>
        <p:spPr>
          <a:xfrm rot="-5399999">
            <a:off x="-43113" y="3798463"/>
            <a:ext cx="1388150" cy="130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0"/>
          <p:cNvPicPr preferRelativeResize="0"/>
          <p:nvPr/>
        </p:nvPicPr>
        <p:blipFill rotWithShape="1">
          <a:blip r:embed="rId3">
            <a:alphaModFix/>
          </a:blip>
          <a:srcRect b="7265" l="12650" r="5091" t="20657"/>
          <a:stretch/>
        </p:blipFill>
        <p:spPr>
          <a:xfrm rot="5400001">
            <a:off x="7798962" y="43113"/>
            <a:ext cx="1388150" cy="130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0"/>
          <p:cNvPicPr preferRelativeResize="0"/>
          <p:nvPr/>
        </p:nvPicPr>
        <p:blipFill rotWithShape="1">
          <a:blip r:embed="rId3">
            <a:alphaModFix/>
          </a:blip>
          <a:srcRect b="7265" l="12650" r="5091" t="20657"/>
          <a:stretch/>
        </p:blipFill>
        <p:spPr>
          <a:xfrm rot="5400001">
            <a:off x="7798962" y="3798463"/>
            <a:ext cx="1388150" cy="130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1"/>
          <p:cNvSpPr txBox="1"/>
          <p:nvPr/>
        </p:nvSpPr>
        <p:spPr>
          <a:xfrm>
            <a:off x="3065250" y="342925"/>
            <a:ext cx="30135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" sz="5500" u="none" cap="none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rPr>
              <a:t>Research</a:t>
            </a:r>
            <a:r>
              <a:rPr b="1" i="0" lang="en" sz="3600" u="none" cap="none" strike="noStrike">
                <a:solidFill>
                  <a:srgbClr val="BD0962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endParaRPr b="1" i="0" sz="3600" u="none" cap="none" strike="noStrike">
              <a:solidFill>
                <a:srgbClr val="BD0962"/>
              </a:solidFill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285" name="Google Shape;285;p41"/>
          <p:cNvPicPr preferRelativeResize="0"/>
          <p:nvPr/>
        </p:nvPicPr>
        <p:blipFill rotWithShape="1">
          <a:blip r:embed="rId3">
            <a:alphaModFix/>
          </a:blip>
          <a:srcRect b="14273" l="36799" r="36130" t="16295"/>
          <a:stretch/>
        </p:blipFill>
        <p:spPr>
          <a:xfrm>
            <a:off x="114300" y="852100"/>
            <a:ext cx="1527600" cy="22029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8100">
            <a:solidFill>
              <a:srgbClr val="BD096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6" name="Google Shape;286;p41"/>
          <p:cNvPicPr preferRelativeResize="0"/>
          <p:nvPr/>
        </p:nvPicPr>
        <p:blipFill rotWithShape="1">
          <a:blip r:embed="rId4">
            <a:alphaModFix/>
          </a:blip>
          <a:srcRect b="13061" l="36186" r="36635" t="16820"/>
          <a:stretch/>
        </p:blipFill>
        <p:spPr>
          <a:xfrm>
            <a:off x="7294425" y="852100"/>
            <a:ext cx="1704000" cy="22029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8100">
            <a:solidFill>
              <a:srgbClr val="BD096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7" name="Google Shape;287;p41"/>
          <p:cNvPicPr preferRelativeResize="0"/>
          <p:nvPr/>
        </p:nvPicPr>
        <p:blipFill rotWithShape="1">
          <a:blip r:embed="rId5">
            <a:alphaModFix/>
          </a:blip>
          <a:srcRect b="13059" l="36040" r="35761" t="16759"/>
          <a:stretch/>
        </p:blipFill>
        <p:spPr>
          <a:xfrm>
            <a:off x="1849600" y="1600275"/>
            <a:ext cx="1574400" cy="22029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8100">
            <a:solidFill>
              <a:srgbClr val="BD096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8" name="Google Shape;288;p41"/>
          <p:cNvPicPr preferRelativeResize="0"/>
          <p:nvPr/>
        </p:nvPicPr>
        <p:blipFill rotWithShape="1">
          <a:blip r:embed="rId6">
            <a:alphaModFix/>
          </a:blip>
          <a:srcRect b="12720" l="35148" r="35407" t="17265"/>
          <a:stretch/>
        </p:blipFill>
        <p:spPr>
          <a:xfrm>
            <a:off x="5509788" y="1600275"/>
            <a:ext cx="1574400" cy="22029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8100">
            <a:solidFill>
              <a:srgbClr val="BD096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9" name="Google Shape;289;p41"/>
          <p:cNvPicPr preferRelativeResize="0"/>
          <p:nvPr/>
        </p:nvPicPr>
        <p:blipFill rotWithShape="1">
          <a:blip r:embed="rId7">
            <a:alphaModFix/>
          </a:blip>
          <a:srcRect b="13449" l="36854" r="36212" t="16717"/>
          <a:stretch/>
        </p:blipFill>
        <p:spPr>
          <a:xfrm>
            <a:off x="3725138" y="1600275"/>
            <a:ext cx="1574400" cy="22029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8100">
            <a:solidFill>
              <a:srgbClr val="BD096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0" name="Google Shape;290;p41"/>
          <p:cNvSpPr txBox="1"/>
          <p:nvPr/>
        </p:nvSpPr>
        <p:spPr>
          <a:xfrm>
            <a:off x="259650" y="3189975"/>
            <a:ext cx="12888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FF6B65"/>
                </a:solidFill>
                <a:latin typeface="Abel"/>
                <a:ea typeface="Abel"/>
                <a:cs typeface="Abel"/>
                <a:sym typeface="Abel"/>
              </a:rPr>
              <a:t>Abstract </a:t>
            </a:r>
            <a:endParaRPr b="1" i="0" sz="1900" u="none" cap="none" strike="noStrike">
              <a:solidFill>
                <a:srgbClr val="FF6B65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FF6B65"/>
                </a:solidFill>
                <a:latin typeface="Abel"/>
                <a:ea typeface="Abel"/>
                <a:cs typeface="Abel"/>
                <a:sym typeface="Abel"/>
              </a:rPr>
              <a:t>Movement</a:t>
            </a:r>
            <a:r>
              <a:rPr b="0" i="0" lang="en" sz="1900" u="none" cap="none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endParaRPr b="0" i="0" sz="1900" u="none" cap="none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91" name="Google Shape;291;p41"/>
          <p:cNvSpPr txBox="1"/>
          <p:nvPr/>
        </p:nvSpPr>
        <p:spPr>
          <a:xfrm>
            <a:off x="2130125" y="3990100"/>
            <a:ext cx="11013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FF6B65"/>
                </a:solidFill>
                <a:latin typeface="Abel"/>
                <a:ea typeface="Abel"/>
                <a:cs typeface="Abel"/>
                <a:sym typeface="Abel"/>
              </a:rPr>
              <a:t>POP ART</a:t>
            </a:r>
            <a:endParaRPr b="1" i="0" sz="1900" u="none" cap="none" strike="noStrike">
              <a:solidFill>
                <a:srgbClr val="FF6B65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92" name="Google Shape;292;p41"/>
          <p:cNvSpPr txBox="1"/>
          <p:nvPr/>
        </p:nvSpPr>
        <p:spPr>
          <a:xfrm>
            <a:off x="3795350" y="3906975"/>
            <a:ext cx="14340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FF6B65"/>
                </a:solidFill>
                <a:latin typeface="Abel"/>
                <a:ea typeface="Abel"/>
                <a:cs typeface="Abel"/>
                <a:sym typeface="Abel"/>
              </a:rPr>
              <a:t>ART AND CRAFT MOVEMENT</a:t>
            </a:r>
            <a:r>
              <a:rPr b="0" i="0" lang="en" sz="1400" u="none" cap="none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93" name="Google Shape;293;p41"/>
          <p:cNvSpPr txBox="1"/>
          <p:nvPr/>
        </p:nvSpPr>
        <p:spPr>
          <a:xfrm>
            <a:off x="5621550" y="3948550"/>
            <a:ext cx="13509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FF6B65"/>
                </a:solidFill>
                <a:latin typeface="Abel"/>
                <a:ea typeface="Abel"/>
                <a:cs typeface="Abel"/>
                <a:sym typeface="Abel"/>
              </a:rPr>
              <a:t>Realism</a:t>
            </a:r>
            <a:endParaRPr b="1" i="0" sz="1900" u="none" cap="none" strike="noStrike">
              <a:solidFill>
                <a:srgbClr val="FF6B65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FF6B65"/>
                </a:solidFill>
                <a:latin typeface="Abel"/>
                <a:ea typeface="Abel"/>
                <a:cs typeface="Abel"/>
                <a:sym typeface="Abel"/>
              </a:rPr>
              <a:t>Movement</a:t>
            </a:r>
            <a:endParaRPr b="1" i="0" sz="1900" u="none" cap="none" strike="noStrike">
              <a:solidFill>
                <a:srgbClr val="FF6B65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94" name="Google Shape;294;p41"/>
          <p:cNvSpPr txBox="1"/>
          <p:nvPr/>
        </p:nvSpPr>
        <p:spPr>
          <a:xfrm>
            <a:off x="7294450" y="3252350"/>
            <a:ext cx="16833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FF6B65"/>
                </a:solidFill>
                <a:latin typeface="Abel"/>
                <a:ea typeface="Abel"/>
                <a:cs typeface="Abel"/>
                <a:sym typeface="Abel"/>
              </a:rPr>
              <a:t>POST </a:t>
            </a:r>
            <a:endParaRPr b="1" i="0" sz="1900" u="none" cap="none" strike="noStrike">
              <a:solidFill>
                <a:srgbClr val="FF6B65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FF6B65"/>
                </a:solidFill>
                <a:latin typeface="Abel"/>
                <a:ea typeface="Abel"/>
                <a:cs typeface="Abel"/>
                <a:sym typeface="Abel"/>
              </a:rPr>
              <a:t>IMPRESSIONISM</a:t>
            </a:r>
            <a:endParaRPr b="1" i="0" sz="1900" u="none" cap="none" strike="noStrike">
              <a:solidFill>
                <a:srgbClr val="FF6B65"/>
              </a:solidFill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295" name="Google Shape;295;p41"/>
          <p:cNvPicPr preferRelativeResize="0"/>
          <p:nvPr/>
        </p:nvPicPr>
        <p:blipFill rotWithShape="1">
          <a:blip r:embed="rId8">
            <a:alphaModFix/>
          </a:blip>
          <a:srcRect b="7265" l="12650" r="5091" t="20657"/>
          <a:stretch/>
        </p:blipFill>
        <p:spPr>
          <a:xfrm rot="5400002">
            <a:off x="7886263" y="3852413"/>
            <a:ext cx="1213550" cy="130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1"/>
          <p:cNvPicPr preferRelativeResize="0"/>
          <p:nvPr/>
        </p:nvPicPr>
        <p:blipFill rotWithShape="1">
          <a:blip r:embed="rId8">
            <a:alphaModFix/>
          </a:blip>
          <a:srcRect b="7265" l="12650" r="5091" t="20657"/>
          <a:stretch/>
        </p:blipFill>
        <p:spPr>
          <a:xfrm rot="-5399997">
            <a:off x="33788" y="3842013"/>
            <a:ext cx="1234350" cy="130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2"/>
          <p:cNvSpPr txBox="1"/>
          <p:nvPr/>
        </p:nvSpPr>
        <p:spPr>
          <a:xfrm>
            <a:off x="2320300" y="0"/>
            <a:ext cx="44091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" sz="5000" u="none" cap="none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rPr>
              <a:t>Final Outcomes</a:t>
            </a:r>
            <a:r>
              <a:rPr b="1" i="0" lang="en" sz="3600" u="none" cap="none" strike="noStrike">
                <a:solidFill>
                  <a:srgbClr val="BD0962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endParaRPr b="1" i="0" sz="3600" u="none" cap="none" strike="noStrike">
              <a:solidFill>
                <a:srgbClr val="BD0962"/>
              </a:solidFill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302" name="Google Shape;302;p42"/>
          <p:cNvPicPr preferRelativeResize="0"/>
          <p:nvPr/>
        </p:nvPicPr>
        <p:blipFill rotWithShape="1">
          <a:blip r:embed="rId3">
            <a:alphaModFix/>
          </a:blip>
          <a:srcRect b="12783" l="35601" r="35145" t="17010"/>
          <a:stretch/>
        </p:blipFill>
        <p:spPr>
          <a:xfrm>
            <a:off x="495100" y="883163"/>
            <a:ext cx="1825200" cy="2462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E1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3" name="Google Shape;303;p42"/>
          <p:cNvPicPr preferRelativeResize="0"/>
          <p:nvPr/>
        </p:nvPicPr>
        <p:blipFill rotWithShape="1">
          <a:blip r:embed="rId4">
            <a:alphaModFix/>
          </a:blip>
          <a:srcRect b="13073" l="36260" r="36582" t="16489"/>
          <a:stretch/>
        </p:blipFill>
        <p:spPr>
          <a:xfrm>
            <a:off x="2522538" y="883163"/>
            <a:ext cx="1825200" cy="2462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E1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4" name="Google Shape;304;p42"/>
          <p:cNvPicPr preferRelativeResize="0"/>
          <p:nvPr/>
        </p:nvPicPr>
        <p:blipFill rotWithShape="1">
          <a:blip r:embed="rId5">
            <a:alphaModFix/>
          </a:blip>
          <a:srcRect b="12837" l="35022" r="36274" t="16579"/>
          <a:stretch/>
        </p:blipFill>
        <p:spPr>
          <a:xfrm>
            <a:off x="4550000" y="883163"/>
            <a:ext cx="1825200" cy="2462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E1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5" name="Google Shape;305;p42"/>
          <p:cNvPicPr preferRelativeResize="0"/>
          <p:nvPr/>
        </p:nvPicPr>
        <p:blipFill rotWithShape="1">
          <a:blip r:embed="rId6">
            <a:alphaModFix/>
          </a:blip>
          <a:srcRect b="13722" l="36819" r="35906" t="16546"/>
          <a:stretch/>
        </p:blipFill>
        <p:spPr>
          <a:xfrm>
            <a:off x="6577450" y="935088"/>
            <a:ext cx="1652100" cy="2462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E1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6" name="Google Shape;306;p42"/>
          <p:cNvPicPr preferRelativeResize="0"/>
          <p:nvPr/>
        </p:nvPicPr>
        <p:blipFill rotWithShape="1">
          <a:blip r:embed="rId7">
            <a:alphaModFix/>
          </a:blip>
          <a:srcRect b="13045" l="36062" r="37459" t="17629"/>
          <a:stretch/>
        </p:blipFill>
        <p:spPr>
          <a:xfrm>
            <a:off x="3096500" y="3470575"/>
            <a:ext cx="2026200" cy="1579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E1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7" name="Google Shape;307;p42"/>
          <p:cNvSpPr txBox="1"/>
          <p:nvPr/>
        </p:nvSpPr>
        <p:spPr>
          <a:xfrm>
            <a:off x="495100" y="3345875"/>
            <a:ext cx="2493900" cy="15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BD0962"/>
                </a:solidFill>
                <a:latin typeface="Abel"/>
                <a:ea typeface="Abel"/>
                <a:cs typeface="Abel"/>
                <a:sym typeface="Abel"/>
              </a:rPr>
              <a:t>From the 5 art movements we have chosen to work on we had to use each one movement to come up with of own piece  of art . </a:t>
            </a:r>
            <a:endParaRPr b="1" i="0" sz="1900" u="none" cap="none" strike="noStrike">
              <a:solidFill>
                <a:srgbClr val="BD0962"/>
              </a:solidFill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308" name="Google Shape;308;p42"/>
          <p:cNvPicPr preferRelativeResize="0"/>
          <p:nvPr/>
        </p:nvPicPr>
        <p:blipFill rotWithShape="1">
          <a:blip r:embed="rId8">
            <a:alphaModFix/>
          </a:blip>
          <a:srcRect b="7265" l="12650" r="5091" t="20657"/>
          <a:stretch/>
        </p:blipFill>
        <p:spPr>
          <a:xfrm rot="5400000">
            <a:off x="7554275" y="3563775"/>
            <a:ext cx="1662150" cy="151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6"/>
          <p:cNvPicPr preferRelativeResize="0"/>
          <p:nvPr/>
        </p:nvPicPr>
        <p:blipFill rotWithShape="1">
          <a:blip r:embed="rId4">
            <a:alphaModFix/>
          </a:blip>
          <a:srcRect b="7265" l="12650" r="5091" t="20657"/>
          <a:stretch/>
        </p:blipFill>
        <p:spPr>
          <a:xfrm rot="-5399999">
            <a:off x="-134525" y="176650"/>
            <a:ext cx="1786349" cy="15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6"/>
          <p:cNvPicPr preferRelativeResize="0"/>
          <p:nvPr/>
        </p:nvPicPr>
        <p:blipFill rotWithShape="1">
          <a:blip r:embed="rId4">
            <a:alphaModFix/>
          </a:blip>
          <a:srcRect b="7265" l="12650" r="5091" t="20657"/>
          <a:stretch/>
        </p:blipFill>
        <p:spPr>
          <a:xfrm rot="5400000">
            <a:off x="7492175" y="134525"/>
            <a:ext cx="1786350" cy="15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6"/>
          <p:cNvSpPr txBox="1"/>
          <p:nvPr/>
        </p:nvSpPr>
        <p:spPr>
          <a:xfrm>
            <a:off x="1677825" y="110025"/>
            <a:ext cx="56844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Live Brief: Optical Illusion and Light Project: ‘Glow Festival’:</a:t>
            </a:r>
            <a:endParaRPr b="1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3" name="Google Shape;113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50" y="1855850"/>
            <a:ext cx="1806300" cy="15456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76200">
            <a:solidFill>
              <a:srgbClr val="FED33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4" name="Google Shape;114;p26"/>
          <p:cNvPicPr preferRelativeResize="0"/>
          <p:nvPr/>
        </p:nvPicPr>
        <p:blipFill rotWithShape="1">
          <a:blip r:embed="rId6">
            <a:alphaModFix/>
          </a:blip>
          <a:srcRect b="17638" l="41435" r="41666" t="19451"/>
          <a:stretch/>
        </p:blipFill>
        <p:spPr>
          <a:xfrm>
            <a:off x="1375350" y="3674200"/>
            <a:ext cx="2768700" cy="13455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76200">
            <a:solidFill>
              <a:srgbClr val="FED33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5" name="Google Shape;115;p26"/>
          <p:cNvPicPr preferRelativeResize="0"/>
          <p:nvPr/>
        </p:nvPicPr>
        <p:blipFill rotWithShape="1">
          <a:blip r:embed="rId7">
            <a:alphaModFix/>
          </a:blip>
          <a:srcRect b="28100" l="14042" r="21953" t="21305"/>
          <a:stretch/>
        </p:blipFill>
        <p:spPr>
          <a:xfrm>
            <a:off x="4370925" y="3674200"/>
            <a:ext cx="2991300" cy="13455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76200">
            <a:solidFill>
              <a:srgbClr val="FED33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6" name="Google Shape;116;p26"/>
          <p:cNvPicPr preferRelativeResize="0"/>
          <p:nvPr/>
        </p:nvPicPr>
        <p:blipFill rotWithShape="1">
          <a:blip r:embed="rId8">
            <a:alphaModFix/>
          </a:blip>
          <a:srcRect b="15442" l="38389" r="41275" t="19453"/>
          <a:stretch/>
        </p:blipFill>
        <p:spPr>
          <a:xfrm>
            <a:off x="7380650" y="1893500"/>
            <a:ext cx="1698600" cy="14703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76200">
            <a:solidFill>
              <a:srgbClr val="FED33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7" name="Google Shape;117;p26"/>
          <p:cNvSpPr txBox="1"/>
          <p:nvPr/>
        </p:nvSpPr>
        <p:spPr>
          <a:xfrm>
            <a:off x="2127150" y="1172425"/>
            <a:ext cx="4932600" cy="22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The whole aim of this project was about  being creative and creating a illusion that captures the heart of light. Also bringing light to the dark months and opportunity </a:t>
            </a:r>
            <a:endParaRPr b="1" i="0" sz="1600" u="none" cap="none" strike="noStrike">
              <a:solidFill>
                <a:srgbClr val="FF99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for whole communities and bring them together to celebrate . The main theme of the the project was ILLUSION : exploring perception, magic , perspective and so much more . </a:t>
            </a:r>
            <a:endParaRPr b="1" i="0" sz="1600" u="none" cap="none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/>
          <p:nvPr/>
        </p:nvSpPr>
        <p:spPr>
          <a:xfrm>
            <a:off x="1874275" y="146700"/>
            <a:ext cx="51345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Live Brief: Optical Illusion and Light Project: ‘Glow Festival’:</a:t>
            </a:r>
            <a:endParaRPr b="1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3" name="Google Shape;123;p27"/>
          <p:cNvSpPr txBox="1"/>
          <p:nvPr/>
        </p:nvSpPr>
        <p:spPr>
          <a:xfrm>
            <a:off x="3333025" y="1123150"/>
            <a:ext cx="22170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Sketches :</a:t>
            </a:r>
            <a:endParaRPr b="0" i="0" sz="20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4" name="Google Shape;124;p27"/>
          <p:cNvPicPr preferRelativeResize="0"/>
          <p:nvPr/>
        </p:nvPicPr>
        <p:blipFill rotWithShape="1">
          <a:blip r:embed="rId4">
            <a:alphaModFix/>
          </a:blip>
          <a:srcRect b="12765" l="29499" r="29510" t="20739"/>
          <a:stretch/>
        </p:blipFill>
        <p:spPr>
          <a:xfrm>
            <a:off x="6234550" y="3193400"/>
            <a:ext cx="2801400" cy="15984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76200">
            <a:solidFill>
              <a:srgbClr val="FFEF0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5" name="Google Shape;125;p27"/>
          <p:cNvPicPr preferRelativeResize="0"/>
          <p:nvPr/>
        </p:nvPicPr>
        <p:blipFill rotWithShape="1">
          <a:blip r:embed="rId5">
            <a:alphaModFix/>
          </a:blip>
          <a:srcRect b="13382" l="26376" r="27225" t="21990"/>
          <a:stretch/>
        </p:blipFill>
        <p:spPr>
          <a:xfrm>
            <a:off x="6234450" y="1593000"/>
            <a:ext cx="2801400" cy="1401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76200">
            <a:solidFill>
              <a:srgbClr val="FFEF0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6" name="Google Shape;126;p27"/>
          <p:cNvPicPr preferRelativeResize="0"/>
          <p:nvPr/>
        </p:nvPicPr>
        <p:blipFill rotWithShape="1">
          <a:blip r:embed="rId6">
            <a:alphaModFix/>
          </a:blip>
          <a:srcRect b="14375" l="33253" r="34554" t="21418"/>
          <a:stretch/>
        </p:blipFill>
        <p:spPr>
          <a:xfrm>
            <a:off x="165025" y="3193400"/>
            <a:ext cx="2671500" cy="15984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7" name="Google Shape;127;p27"/>
          <p:cNvPicPr preferRelativeResize="0"/>
          <p:nvPr/>
        </p:nvPicPr>
        <p:blipFill rotWithShape="1">
          <a:blip r:embed="rId7">
            <a:alphaModFix/>
          </a:blip>
          <a:srcRect b="12449" l="33308" r="33345" t="20829"/>
          <a:stretch/>
        </p:blipFill>
        <p:spPr>
          <a:xfrm>
            <a:off x="143325" y="1611350"/>
            <a:ext cx="2671500" cy="1401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8" name="Google Shape;128;p27"/>
          <p:cNvPicPr preferRelativeResize="0"/>
          <p:nvPr/>
        </p:nvPicPr>
        <p:blipFill rotWithShape="1">
          <a:blip r:embed="rId8">
            <a:alphaModFix/>
          </a:blip>
          <a:srcRect b="7265" l="12650" r="5091" t="20657"/>
          <a:stretch/>
        </p:blipFill>
        <p:spPr>
          <a:xfrm rot="-5399999">
            <a:off x="64575" y="-22450"/>
            <a:ext cx="1388150" cy="15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7"/>
          <p:cNvPicPr preferRelativeResize="0"/>
          <p:nvPr/>
        </p:nvPicPr>
        <p:blipFill rotWithShape="1">
          <a:blip r:embed="rId8">
            <a:alphaModFix/>
          </a:blip>
          <a:srcRect b="7265" l="12650" r="5091" t="20657"/>
          <a:stretch/>
        </p:blipFill>
        <p:spPr>
          <a:xfrm rot="5400001">
            <a:off x="7674800" y="-48100"/>
            <a:ext cx="1421100" cy="1517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7"/>
          <p:cNvSpPr txBox="1"/>
          <p:nvPr/>
        </p:nvSpPr>
        <p:spPr>
          <a:xfrm>
            <a:off x="2933900" y="1742000"/>
            <a:ext cx="3181500" cy="30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So for this project i have designed this ‘Lighted Up Bridge’ that has  bulbs builded in  that light up at night , this is all by using the solar panel that would be placed at the top , this “Bridge” is perfect to sit under it and just chill not mentioning that is great to take pictures with it at night </a:t>
            </a:r>
            <a:endParaRPr b="1" i="0" sz="1600" u="none" cap="none" strike="noStrike">
              <a:solidFill>
                <a:srgbClr val="FF99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>
            <p:ph idx="4" type="title"/>
          </p:nvPr>
        </p:nvSpPr>
        <p:spPr>
          <a:xfrm>
            <a:off x="2773150" y="0"/>
            <a:ext cx="330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31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MODEL IDEAS</a:t>
            </a:r>
            <a:r>
              <a:rPr b="1" lang="en" sz="2200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200">
              <a:solidFill>
                <a:srgbClr val="FF99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136" name="Google Shape;136;p28"/>
          <p:cNvPicPr preferRelativeResize="0"/>
          <p:nvPr/>
        </p:nvPicPr>
        <p:blipFill rotWithShape="1">
          <a:blip r:embed="rId4">
            <a:alphaModFix/>
          </a:blip>
          <a:srcRect b="17021" l="38472" r="36978" t="16823"/>
          <a:stretch/>
        </p:blipFill>
        <p:spPr>
          <a:xfrm>
            <a:off x="159950" y="386000"/>
            <a:ext cx="2146800" cy="2276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7" name="Google Shape;137;p28"/>
          <p:cNvPicPr preferRelativeResize="0"/>
          <p:nvPr/>
        </p:nvPicPr>
        <p:blipFill rotWithShape="1">
          <a:blip r:embed="rId5">
            <a:alphaModFix/>
          </a:blip>
          <a:srcRect b="14711" l="29477" r="37357" t="22737"/>
          <a:stretch/>
        </p:blipFill>
        <p:spPr>
          <a:xfrm>
            <a:off x="1341225" y="2549775"/>
            <a:ext cx="2227200" cy="2276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8" name="Google Shape;138;p28"/>
          <p:cNvPicPr preferRelativeResize="0"/>
          <p:nvPr/>
        </p:nvPicPr>
        <p:blipFill rotWithShape="1">
          <a:blip r:embed="rId6">
            <a:alphaModFix/>
          </a:blip>
          <a:srcRect b="6662" l="21902" r="31819" t="9219"/>
          <a:stretch/>
        </p:blipFill>
        <p:spPr>
          <a:xfrm>
            <a:off x="3126450" y="577650"/>
            <a:ext cx="2227200" cy="2276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9" name="Google Shape;139;p28"/>
          <p:cNvPicPr preferRelativeResize="0"/>
          <p:nvPr/>
        </p:nvPicPr>
        <p:blipFill rotWithShape="1">
          <a:blip r:embed="rId7">
            <a:alphaModFix/>
          </a:blip>
          <a:srcRect b="3613" l="42828" r="35986" t="27563"/>
          <a:stretch/>
        </p:blipFill>
        <p:spPr>
          <a:xfrm>
            <a:off x="4209075" y="2732475"/>
            <a:ext cx="2227200" cy="2162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0" name="Google Shape;140;p28"/>
          <p:cNvPicPr preferRelativeResize="0"/>
          <p:nvPr/>
        </p:nvPicPr>
        <p:blipFill rotWithShape="1">
          <a:blip r:embed="rId8">
            <a:alphaModFix/>
          </a:blip>
          <a:srcRect b="42980" l="35987" r="33981" t="7673"/>
          <a:stretch/>
        </p:blipFill>
        <p:spPr>
          <a:xfrm>
            <a:off x="5797450" y="724350"/>
            <a:ext cx="2146800" cy="1983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1" name="Google Shape;141;p28"/>
          <p:cNvPicPr preferRelativeResize="0"/>
          <p:nvPr/>
        </p:nvPicPr>
        <p:blipFill rotWithShape="1">
          <a:blip r:embed="rId9">
            <a:alphaModFix/>
          </a:blip>
          <a:srcRect b="20146" l="38302" r="32331" t="29772"/>
          <a:stretch/>
        </p:blipFill>
        <p:spPr>
          <a:xfrm>
            <a:off x="6772300" y="2805825"/>
            <a:ext cx="2146800" cy="1911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2" name="Google Shape;142;p28"/>
          <p:cNvPicPr preferRelativeResize="0"/>
          <p:nvPr/>
        </p:nvPicPr>
        <p:blipFill rotWithShape="1">
          <a:blip r:embed="rId10">
            <a:alphaModFix/>
          </a:blip>
          <a:srcRect b="7265" l="12650" r="5091" t="20657"/>
          <a:stretch/>
        </p:blipFill>
        <p:spPr>
          <a:xfrm rot="-5399999">
            <a:off x="-43113" y="3761788"/>
            <a:ext cx="1388150" cy="130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8"/>
          <p:cNvPicPr preferRelativeResize="0"/>
          <p:nvPr/>
        </p:nvPicPr>
        <p:blipFill rotWithShape="1">
          <a:blip r:embed="rId10">
            <a:alphaModFix/>
          </a:blip>
          <a:srcRect b="7265" l="12650" r="5091" t="20657"/>
          <a:stretch/>
        </p:blipFill>
        <p:spPr>
          <a:xfrm rot="2">
            <a:off x="7944250" y="0"/>
            <a:ext cx="1199750" cy="153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>
            <p:ph type="title"/>
          </p:nvPr>
        </p:nvSpPr>
        <p:spPr>
          <a:xfrm>
            <a:off x="2795675" y="0"/>
            <a:ext cx="3636300" cy="946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5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Sketchups</a:t>
            </a:r>
            <a:endParaRPr b="1" sz="5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9" name="Google Shape;14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5375" y="637825"/>
            <a:ext cx="2771100" cy="17637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0" name="Google Shape;150;p29"/>
          <p:cNvPicPr preferRelativeResize="0"/>
          <p:nvPr/>
        </p:nvPicPr>
        <p:blipFill rotWithShape="1">
          <a:blip r:embed="rId5">
            <a:alphaModFix/>
          </a:blip>
          <a:srcRect b="6090" l="5367" r="21810" t="19069"/>
          <a:stretch/>
        </p:blipFill>
        <p:spPr>
          <a:xfrm>
            <a:off x="5950500" y="564500"/>
            <a:ext cx="3025500" cy="16473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1" name="Google Shape;151;p29"/>
          <p:cNvPicPr preferRelativeResize="0"/>
          <p:nvPr/>
        </p:nvPicPr>
        <p:blipFill rotWithShape="1">
          <a:blip r:embed="rId6">
            <a:alphaModFix/>
          </a:blip>
          <a:srcRect b="13254" l="25294" r="3671" t="0"/>
          <a:stretch/>
        </p:blipFill>
        <p:spPr>
          <a:xfrm>
            <a:off x="3266675" y="1416652"/>
            <a:ext cx="2694300" cy="17637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2" name="Google Shape;152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2175" y="2703725"/>
            <a:ext cx="2694300" cy="18267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3" name="Google Shape;153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27525" y="2634525"/>
            <a:ext cx="2777400" cy="18960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4" name="Google Shape;154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311150" y="3519100"/>
            <a:ext cx="2694300" cy="15741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type="title"/>
          </p:nvPr>
        </p:nvSpPr>
        <p:spPr>
          <a:xfrm>
            <a:off x="2982400" y="179150"/>
            <a:ext cx="2930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4000">
                <a:solidFill>
                  <a:srgbClr val="000000"/>
                </a:solidFill>
              </a:rPr>
              <a:t>FINAL Concept</a:t>
            </a:r>
            <a:endParaRPr b="1" sz="4000">
              <a:solidFill>
                <a:srgbClr val="000000"/>
              </a:solidFill>
            </a:endParaRPr>
          </a:p>
        </p:txBody>
      </p:sp>
      <p:pic>
        <p:nvPicPr>
          <p:cNvPr id="160" name="Google Shape;160;p30"/>
          <p:cNvPicPr preferRelativeResize="0"/>
          <p:nvPr/>
        </p:nvPicPr>
        <p:blipFill rotWithShape="1">
          <a:blip r:embed="rId4">
            <a:alphaModFix/>
          </a:blip>
          <a:srcRect b="12449" l="33308" r="33345" t="20829"/>
          <a:stretch/>
        </p:blipFill>
        <p:spPr>
          <a:xfrm>
            <a:off x="306825" y="489025"/>
            <a:ext cx="2334900" cy="20469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1" name="Google Shape;16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34600" y="1982752"/>
            <a:ext cx="2202900" cy="18930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2" name="Google Shape;162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6825" y="3079425"/>
            <a:ext cx="2334900" cy="19458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3" name="Google Shape;163;p30"/>
          <p:cNvPicPr preferRelativeResize="0"/>
          <p:nvPr/>
        </p:nvPicPr>
        <p:blipFill rotWithShape="1">
          <a:blip r:embed="rId7">
            <a:alphaModFix/>
          </a:blip>
          <a:srcRect b="13496" l="24474" r="25321" t="18029"/>
          <a:stretch/>
        </p:blipFill>
        <p:spPr>
          <a:xfrm>
            <a:off x="5830375" y="616750"/>
            <a:ext cx="2669400" cy="2199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4" name="Google Shape;164;p30"/>
          <p:cNvPicPr preferRelativeResize="0"/>
          <p:nvPr/>
        </p:nvPicPr>
        <p:blipFill rotWithShape="1">
          <a:blip r:embed="rId8">
            <a:alphaModFix/>
          </a:blip>
          <a:srcRect b="14049" l="34391" r="34053" t="17250"/>
          <a:stretch/>
        </p:blipFill>
        <p:spPr>
          <a:xfrm>
            <a:off x="5663550" y="3028875"/>
            <a:ext cx="2608200" cy="2046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/>
        </p:nvSpPr>
        <p:spPr>
          <a:xfrm>
            <a:off x="285725" y="1901525"/>
            <a:ext cx="86607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" sz="6000" u="none" cap="none" strike="noStrike">
                <a:solidFill>
                  <a:srgbClr val="6BDA00"/>
                </a:solidFill>
                <a:latin typeface="Montserrat"/>
                <a:ea typeface="Montserrat"/>
                <a:cs typeface="Montserrat"/>
                <a:sym typeface="Montserrat"/>
              </a:rPr>
              <a:t>POPAI COMPETITION</a:t>
            </a:r>
            <a:endParaRPr b="1" i="0" sz="6000" u="none" cap="none" strike="noStrike">
              <a:solidFill>
                <a:srgbClr val="6BDA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170" name="Google Shape;170;p31"/>
          <p:cNvPicPr preferRelativeResize="0"/>
          <p:nvPr/>
        </p:nvPicPr>
        <p:blipFill rotWithShape="1">
          <a:blip r:embed="rId4">
            <a:alphaModFix/>
          </a:blip>
          <a:srcRect b="7265" l="12650" r="5091" t="20657"/>
          <a:stretch/>
        </p:blipFill>
        <p:spPr>
          <a:xfrm rot="-5399999">
            <a:off x="-43113" y="3798463"/>
            <a:ext cx="1388150" cy="130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1"/>
          <p:cNvPicPr preferRelativeResize="0"/>
          <p:nvPr/>
        </p:nvPicPr>
        <p:blipFill rotWithShape="1">
          <a:blip r:embed="rId4">
            <a:alphaModFix/>
          </a:blip>
          <a:srcRect b="7265" l="12650" r="5091" t="20657"/>
          <a:stretch/>
        </p:blipFill>
        <p:spPr>
          <a:xfrm rot="-5399999">
            <a:off x="-43113" y="43113"/>
            <a:ext cx="1388150" cy="130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1"/>
          <p:cNvPicPr preferRelativeResize="0"/>
          <p:nvPr/>
        </p:nvPicPr>
        <p:blipFill rotWithShape="1">
          <a:blip r:embed="rId4">
            <a:alphaModFix/>
          </a:blip>
          <a:srcRect b="7265" l="12650" r="5091" t="20657"/>
          <a:stretch/>
        </p:blipFill>
        <p:spPr>
          <a:xfrm rot="5400001">
            <a:off x="7798962" y="3798463"/>
            <a:ext cx="1388150" cy="130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1"/>
          <p:cNvPicPr preferRelativeResize="0"/>
          <p:nvPr/>
        </p:nvPicPr>
        <p:blipFill rotWithShape="1">
          <a:blip r:embed="rId4">
            <a:alphaModFix/>
          </a:blip>
          <a:srcRect b="7265" l="12650" r="5091" t="20657"/>
          <a:stretch/>
        </p:blipFill>
        <p:spPr>
          <a:xfrm rot="5400001">
            <a:off x="7798962" y="43113"/>
            <a:ext cx="1388150" cy="130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/>
          <p:nvPr/>
        </p:nvSpPr>
        <p:spPr>
          <a:xfrm>
            <a:off x="1945686" y="2106021"/>
            <a:ext cx="86" cy="86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1C21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2"/>
          <p:cNvSpPr txBox="1"/>
          <p:nvPr/>
        </p:nvSpPr>
        <p:spPr>
          <a:xfrm>
            <a:off x="2270400" y="135075"/>
            <a:ext cx="46032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POPAI COMPETITION</a:t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0" name="Google Shape;18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25" y="865575"/>
            <a:ext cx="2716200" cy="1792500"/>
          </a:xfrm>
          <a:prstGeom prst="foldedCorner">
            <a:avLst>
              <a:gd fmla="val 16667" name="adj"/>
            </a:avLst>
          </a:prstGeom>
          <a:noFill/>
          <a:ln cap="flat" cmpd="sng" w="76200">
            <a:solidFill>
              <a:srgbClr val="00C3B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1" name="Google Shape;181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50958" y="865575"/>
            <a:ext cx="2795100" cy="1792500"/>
          </a:xfrm>
          <a:prstGeom prst="foldedCorner">
            <a:avLst>
              <a:gd fmla="val 16667" name="adj"/>
            </a:avLst>
          </a:prstGeom>
          <a:noFill/>
          <a:ln cap="flat" cmpd="sng" w="76200">
            <a:solidFill>
              <a:srgbClr val="00C3B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2" name="Google Shape;182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50950" y="2921475"/>
            <a:ext cx="2795100" cy="2090700"/>
          </a:xfrm>
          <a:prstGeom prst="foldedCorner">
            <a:avLst>
              <a:gd fmla="val 16667" name="adj"/>
            </a:avLst>
          </a:prstGeom>
          <a:noFill/>
          <a:ln cap="flat" cmpd="sng" w="76200">
            <a:solidFill>
              <a:srgbClr val="00C3B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3" name="Google Shape;183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200" y="2921525"/>
            <a:ext cx="2716200" cy="2090700"/>
          </a:xfrm>
          <a:prstGeom prst="foldedCorner">
            <a:avLst>
              <a:gd fmla="val 16667" name="adj"/>
            </a:avLst>
          </a:prstGeom>
          <a:noFill/>
          <a:ln cap="flat" cmpd="sng" w="76200">
            <a:solidFill>
              <a:srgbClr val="00C3B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4" name="Google Shape;184;p32"/>
          <p:cNvSpPr txBox="1"/>
          <p:nvPr/>
        </p:nvSpPr>
        <p:spPr>
          <a:xfrm>
            <a:off x="3127650" y="1018300"/>
            <a:ext cx="2888700" cy="3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6BDA00"/>
                </a:solidFill>
                <a:latin typeface="Montserrat"/>
                <a:ea typeface="Montserrat"/>
                <a:cs typeface="Montserrat"/>
                <a:sym typeface="Montserrat"/>
              </a:rPr>
              <a:t>The whole aim of this project was to design a “WOW”  display or pop up store to promote a product from these any categories -Grocery , Consumer Electronics , Toys, Footwear, Cosmetics. We had to consider many criteria like who is the shopper and so on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/>
          <p:nvPr/>
        </p:nvSpPr>
        <p:spPr>
          <a:xfrm>
            <a:off x="2937500" y="249425"/>
            <a:ext cx="31575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rgbClr val="6BDA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" sz="4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Sketches</a:t>
            </a:r>
            <a:endParaRPr b="1" i="0" sz="4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0" name="Google Shape;190;p33"/>
          <p:cNvPicPr preferRelativeResize="0"/>
          <p:nvPr/>
        </p:nvPicPr>
        <p:blipFill rotWithShape="1">
          <a:blip r:embed="rId4">
            <a:alphaModFix/>
          </a:blip>
          <a:srcRect b="12754" l="29850" r="29822" t="16538"/>
          <a:stretch/>
        </p:blipFill>
        <p:spPr>
          <a:xfrm>
            <a:off x="907800" y="776550"/>
            <a:ext cx="2521200" cy="2162700"/>
          </a:xfrm>
          <a:prstGeom prst="ellipse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1" name="Google Shape;191;p33"/>
          <p:cNvPicPr preferRelativeResize="0"/>
          <p:nvPr/>
        </p:nvPicPr>
        <p:blipFill rotWithShape="1">
          <a:blip r:embed="rId5">
            <a:alphaModFix/>
          </a:blip>
          <a:srcRect b="14773" l="20871" r="21086" t="16054"/>
          <a:stretch/>
        </p:blipFill>
        <p:spPr>
          <a:xfrm>
            <a:off x="3569950" y="1652050"/>
            <a:ext cx="2462700" cy="2162700"/>
          </a:xfrm>
          <a:prstGeom prst="ellipse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2" name="Google Shape;192;p33"/>
          <p:cNvPicPr preferRelativeResize="0"/>
          <p:nvPr/>
        </p:nvPicPr>
        <p:blipFill rotWithShape="1">
          <a:blip r:embed="rId6">
            <a:alphaModFix/>
          </a:blip>
          <a:srcRect b="13661" l="20687" r="21186" t="16631"/>
          <a:stretch/>
        </p:blipFill>
        <p:spPr>
          <a:xfrm>
            <a:off x="5885900" y="776550"/>
            <a:ext cx="2327700" cy="2053500"/>
          </a:xfrm>
          <a:prstGeom prst="ellipse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3" name="Google Shape;193;p33"/>
          <p:cNvPicPr preferRelativeResize="0"/>
          <p:nvPr/>
        </p:nvPicPr>
        <p:blipFill rotWithShape="1">
          <a:blip r:embed="rId7">
            <a:alphaModFix/>
          </a:blip>
          <a:srcRect b="13993" l="22203" r="22136" t="17311"/>
          <a:stretch/>
        </p:blipFill>
        <p:spPr>
          <a:xfrm>
            <a:off x="1132575" y="3044075"/>
            <a:ext cx="2608200" cy="1986000"/>
          </a:xfrm>
          <a:prstGeom prst="ellipse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4" name="Google Shape;194;p33"/>
          <p:cNvPicPr preferRelativeResize="0"/>
          <p:nvPr/>
        </p:nvPicPr>
        <p:blipFill rotWithShape="1">
          <a:blip r:embed="rId8">
            <a:alphaModFix/>
          </a:blip>
          <a:srcRect b="13027" l="22155" r="22825" t="19821"/>
          <a:stretch/>
        </p:blipFill>
        <p:spPr>
          <a:xfrm>
            <a:off x="5841100" y="3002500"/>
            <a:ext cx="2521200" cy="1986000"/>
          </a:xfrm>
          <a:prstGeom prst="ellipse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5" name="Google Shape;195;p33"/>
          <p:cNvPicPr preferRelativeResize="0"/>
          <p:nvPr/>
        </p:nvPicPr>
        <p:blipFill rotWithShape="1">
          <a:blip r:embed="rId9">
            <a:alphaModFix/>
          </a:blip>
          <a:srcRect b="7265" l="12650" r="5091" t="20657"/>
          <a:stretch/>
        </p:blipFill>
        <p:spPr>
          <a:xfrm rot="-5399999">
            <a:off x="-195313" y="3950663"/>
            <a:ext cx="1388150" cy="99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3"/>
          <p:cNvPicPr preferRelativeResize="0"/>
          <p:nvPr/>
        </p:nvPicPr>
        <p:blipFill rotWithShape="1">
          <a:blip r:embed="rId9">
            <a:alphaModFix/>
          </a:blip>
          <a:srcRect b="7265" l="12650" r="5091" t="20657"/>
          <a:stretch/>
        </p:blipFill>
        <p:spPr>
          <a:xfrm rot="5400002">
            <a:off x="7954238" y="-15587"/>
            <a:ext cx="1174175" cy="120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atercolor Meeting by Slidesgo">
  <a:themeElements>
    <a:clrScheme name="Simple Light">
      <a:dk1>
        <a:srgbClr val="313861"/>
      </a:dk1>
      <a:lt1>
        <a:srgbClr val="00C3B1"/>
      </a:lt1>
      <a:dk2>
        <a:srgbClr val="FFFFFF"/>
      </a:dk2>
      <a:lt2>
        <a:srgbClr val="313861"/>
      </a:lt2>
      <a:accent1>
        <a:srgbClr val="00C3B1"/>
      </a:accent1>
      <a:accent2>
        <a:srgbClr val="FFFFFF"/>
      </a:accent2>
      <a:accent3>
        <a:srgbClr val="313861"/>
      </a:accent3>
      <a:accent4>
        <a:srgbClr val="00C3B1"/>
      </a:accent4>
      <a:accent5>
        <a:srgbClr val="FFFFFF"/>
      </a:accent5>
      <a:accent6>
        <a:srgbClr val="313861"/>
      </a:accent6>
      <a:hlink>
        <a:srgbClr val="3138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