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Playfair Display"/>
      <p:regular r:id="rId15"/>
      <p:bold r:id="rId16"/>
      <p:italic r:id="rId17"/>
      <p:boldItalic r:id="rId18"/>
    </p:embeddedFont>
    <p:embeddedFont>
      <p:font typeface="Century Schoolbook"/>
      <p:regular r:id="rId19"/>
      <p:bold r:id="rId20"/>
      <p:italic r:id="rId21"/>
      <p:boldItalic r:id="rId22"/>
    </p:embeddedFont>
    <p:embeddedFont>
      <p:font typeface="Average"/>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CenturySchoolbook-bold.fntdata"/><Relationship Id="rId11" Type="http://schemas.openxmlformats.org/officeDocument/2006/relationships/slide" Target="slides/slide7.xml"/><Relationship Id="rId22" Type="http://schemas.openxmlformats.org/officeDocument/2006/relationships/font" Target="fonts/CenturySchoolbook-boldItalic.fntdata"/><Relationship Id="rId10" Type="http://schemas.openxmlformats.org/officeDocument/2006/relationships/slide" Target="slides/slide6.xml"/><Relationship Id="rId21" Type="http://schemas.openxmlformats.org/officeDocument/2006/relationships/font" Target="fonts/CenturySchoolbook-italic.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Averag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layfairDisplay-regular.fntdata"/><Relationship Id="rId14" Type="http://schemas.openxmlformats.org/officeDocument/2006/relationships/slide" Target="slides/slide10.xml"/><Relationship Id="rId17" Type="http://schemas.openxmlformats.org/officeDocument/2006/relationships/font" Target="fonts/PlayfairDisplay-italic.fntdata"/><Relationship Id="rId16" Type="http://schemas.openxmlformats.org/officeDocument/2006/relationships/font" Target="fonts/PlayfairDisplay-bold.fntdata"/><Relationship Id="rId5" Type="http://schemas.openxmlformats.org/officeDocument/2006/relationships/slide" Target="slides/slide1.xml"/><Relationship Id="rId19" Type="http://schemas.openxmlformats.org/officeDocument/2006/relationships/font" Target="fonts/CenturySchoolbook-regular.fntdata"/><Relationship Id="rId6" Type="http://schemas.openxmlformats.org/officeDocument/2006/relationships/slide" Target="slides/slide2.xml"/><Relationship Id="rId18" Type="http://schemas.openxmlformats.org/officeDocument/2006/relationships/font" Target="fonts/PlayfairDisplay-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5" name="Shape 15"/>
        <p:cNvGrpSpPr/>
        <p:nvPr/>
      </p:nvGrpSpPr>
      <p:grpSpPr>
        <a:xfrm>
          <a:off x="0" y="0"/>
          <a:ext cx="0" cy="0"/>
          <a:chOff x="0" y="0"/>
          <a:chExt cx="0" cy="0"/>
        </a:xfrm>
      </p:grpSpPr>
      <p:grpSp>
        <p:nvGrpSpPr>
          <p:cNvPr id="16" name="Google Shape;16;p2"/>
          <p:cNvGrpSpPr/>
          <p:nvPr/>
        </p:nvGrpSpPr>
        <p:grpSpPr>
          <a:xfrm>
            <a:off x="0" y="3172"/>
            <a:ext cx="12198352" cy="6875465"/>
            <a:chOff x="0" y="3172"/>
            <a:chExt cx="12198352" cy="6875465"/>
          </a:xfrm>
        </p:grpSpPr>
        <p:sp>
          <p:nvSpPr>
            <p:cNvPr id="17" name="Google Shape;17;p2"/>
            <p:cNvSpPr/>
            <p:nvPr/>
          </p:nvSpPr>
          <p:spPr>
            <a:xfrm>
              <a:off x="0" y="3172"/>
              <a:ext cx="12191996" cy="6862764"/>
            </a:xfrm>
            <a:custGeom>
              <a:rect b="b" l="l" r="r" t="t"/>
              <a:pathLst>
                <a:path extrusionOk="0" h="2160" w="384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rgbClr val="B2AD8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2"/>
            <p:cNvSpPr/>
            <p:nvPr/>
          </p:nvSpPr>
          <p:spPr>
            <a:xfrm>
              <a:off x="0" y="3172"/>
              <a:ext cx="12191996" cy="6862764"/>
            </a:xfrm>
            <a:custGeom>
              <a:rect b="b" l="l" r="r" t="t"/>
              <a:pathLst>
                <a:path extrusionOk="0" h="2160" w="384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rgbClr val="6063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2"/>
            <p:cNvSpPr/>
            <p:nvPr/>
          </p:nvSpPr>
          <p:spPr>
            <a:xfrm>
              <a:off x="0" y="3172"/>
              <a:ext cx="12198352" cy="6875465"/>
            </a:xfrm>
            <a:custGeom>
              <a:rect b="b" l="l" r="r" t="t"/>
              <a:pathLst>
                <a:path extrusionOk="0" h="2163" w="3840">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rgbClr val="79A8A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 name="Google Shape;20;p2"/>
          <p:cNvSpPr txBox="1"/>
          <p:nvPr>
            <p:ph idx="10" type="dt"/>
          </p:nvPr>
        </p:nvSpPr>
        <p:spPr>
          <a:xfrm>
            <a:off x="8973318" y="6442524"/>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474B57"/>
              </a:buClr>
              <a:buSzPts val="12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1" type="ftr"/>
          </p:nvPr>
        </p:nvSpPr>
        <p:spPr>
          <a:xfrm>
            <a:off x="4032211" y="6442524"/>
            <a:ext cx="4114800" cy="365129"/>
          </a:xfrm>
          <a:prstGeom prst="rect">
            <a:avLst/>
          </a:prstGeom>
          <a:noFill/>
          <a:ln>
            <a:noFill/>
          </a:ln>
        </p:spPr>
        <p:txBody>
          <a:bodyPr anchorCtr="1" anchor="ctr" bIns="45700" lIns="91425" spcFirstLastPara="1" rIns="91425" wrap="square" tIns="45700">
            <a:noAutofit/>
          </a:bodyPr>
          <a:lstStyle>
            <a:lvl1pPr lvl="0" algn="ctr">
              <a:lnSpc>
                <a:spcPct val="100000"/>
              </a:lnSpc>
              <a:spcBef>
                <a:spcPts val="0"/>
              </a:spcBef>
              <a:spcAft>
                <a:spcPts val="0"/>
              </a:spcAft>
              <a:buClr>
                <a:srgbClr val="474B57"/>
              </a:buClr>
              <a:buSzPts val="12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
          <p:cNvSpPr txBox="1"/>
          <p:nvPr>
            <p:ph idx="12" type="sldNum"/>
          </p:nvPr>
        </p:nvSpPr>
        <p:spPr>
          <a:xfrm>
            <a:off x="466435" y="6442524"/>
            <a:ext cx="2755379" cy="365129"/>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474B57"/>
              </a:buClr>
              <a:buSzPts val="1200"/>
              <a:buFont typeface="Century Schoolbook"/>
              <a:buNone/>
              <a:defRPr b="0" i="0" sz="1200" u="none" cap="none" strike="noStrike">
                <a:solidFill>
                  <a:srgbClr val="474B57"/>
                </a:solidFill>
                <a:latin typeface="Century Schoolbook"/>
                <a:ea typeface="Century Schoolbook"/>
                <a:cs typeface="Century Schoolbook"/>
                <a:sym typeface="Century Schoolbook"/>
              </a:defRPr>
            </a:lvl1pPr>
            <a:lvl2pPr indent="0" lvl="1" marL="0" marR="0" algn="l">
              <a:lnSpc>
                <a:spcPct val="100000"/>
              </a:lnSpc>
              <a:spcBef>
                <a:spcPts val="0"/>
              </a:spcBef>
              <a:spcAft>
                <a:spcPts val="0"/>
              </a:spcAft>
              <a:buClr>
                <a:srgbClr val="474B57"/>
              </a:buClr>
              <a:buSzPts val="1200"/>
              <a:buFont typeface="Century Schoolbook"/>
              <a:buNone/>
              <a:defRPr b="0" i="0" sz="1200" u="none" cap="none" strike="noStrike">
                <a:solidFill>
                  <a:srgbClr val="474B57"/>
                </a:solidFill>
                <a:latin typeface="Century Schoolbook"/>
                <a:ea typeface="Century Schoolbook"/>
                <a:cs typeface="Century Schoolbook"/>
                <a:sym typeface="Century Schoolbook"/>
              </a:defRPr>
            </a:lvl2pPr>
            <a:lvl3pPr indent="0" lvl="2" marL="0" marR="0" algn="l">
              <a:lnSpc>
                <a:spcPct val="100000"/>
              </a:lnSpc>
              <a:spcBef>
                <a:spcPts val="0"/>
              </a:spcBef>
              <a:spcAft>
                <a:spcPts val="0"/>
              </a:spcAft>
              <a:buClr>
                <a:srgbClr val="474B57"/>
              </a:buClr>
              <a:buSzPts val="1200"/>
              <a:buFont typeface="Century Schoolbook"/>
              <a:buNone/>
              <a:defRPr b="0" i="0" sz="1200" u="none" cap="none" strike="noStrike">
                <a:solidFill>
                  <a:srgbClr val="474B57"/>
                </a:solidFill>
                <a:latin typeface="Century Schoolbook"/>
                <a:ea typeface="Century Schoolbook"/>
                <a:cs typeface="Century Schoolbook"/>
                <a:sym typeface="Century Schoolbook"/>
              </a:defRPr>
            </a:lvl3pPr>
            <a:lvl4pPr indent="0" lvl="3" marL="0" marR="0" algn="l">
              <a:lnSpc>
                <a:spcPct val="100000"/>
              </a:lnSpc>
              <a:spcBef>
                <a:spcPts val="0"/>
              </a:spcBef>
              <a:spcAft>
                <a:spcPts val="0"/>
              </a:spcAft>
              <a:buClr>
                <a:srgbClr val="474B57"/>
              </a:buClr>
              <a:buSzPts val="1200"/>
              <a:buFont typeface="Century Schoolbook"/>
              <a:buNone/>
              <a:defRPr b="0" i="0" sz="1200" u="none" cap="none" strike="noStrike">
                <a:solidFill>
                  <a:srgbClr val="474B57"/>
                </a:solidFill>
                <a:latin typeface="Century Schoolbook"/>
                <a:ea typeface="Century Schoolbook"/>
                <a:cs typeface="Century Schoolbook"/>
                <a:sym typeface="Century Schoolbook"/>
              </a:defRPr>
            </a:lvl4pPr>
            <a:lvl5pPr indent="0" lvl="4" marL="0" marR="0" algn="l">
              <a:lnSpc>
                <a:spcPct val="100000"/>
              </a:lnSpc>
              <a:spcBef>
                <a:spcPts val="0"/>
              </a:spcBef>
              <a:spcAft>
                <a:spcPts val="0"/>
              </a:spcAft>
              <a:buClr>
                <a:srgbClr val="474B57"/>
              </a:buClr>
              <a:buSzPts val="1200"/>
              <a:buFont typeface="Century Schoolbook"/>
              <a:buNone/>
              <a:defRPr b="0" i="0" sz="1200" u="none" cap="none" strike="noStrike">
                <a:solidFill>
                  <a:srgbClr val="474B57"/>
                </a:solidFill>
                <a:latin typeface="Century Schoolbook"/>
                <a:ea typeface="Century Schoolbook"/>
                <a:cs typeface="Century Schoolbook"/>
                <a:sym typeface="Century Schoolbook"/>
              </a:defRPr>
            </a:lvl5pPr>
            <a:lvl6pPr indent="0" lvl="5" marL="0" marR="0" algn="l">
              <a:lnSpc>
                <a:spcPct val="100000"/>
              </a:lnSpc>
              <a:spcBef>
                <a:spcPts val="0"/>
              </a:spcBef>
              <a:spcAft>
                <a:spcPts val="0"/>
              </a:spcAft>
              <a:buClr>
                <a:srgbClr val="474B57"/>
              </a:buClr>
              <a:buSzPts val="1200"/>
              <a:buFont typeface="Century Schoolbook"/>
              <a:buNone/>
              <a:defRPr b="0" i="0" sz="1200" u="none" cap="none" strike="noStrike">
                <a:solidFill>
                  <a:srgbClr val="474B57"/>
                </a:solidFill>
                <a:latin typeface="Century Schoolbook"/>
                <a:ea typeface="Century Schoolbook"/>
                <a:cs typeface="Century Schoolbook"/>
                <a:sym typeface="Century Schoolbook"/>
              </a:defRPr>
            </a:lvl6pPr>
            <a:lvl7pPr indent="0" lvl="6" marL="0" marR="0" algn="l">
              <a:lnSpc>
                <a:spcPct val="100000"/>
              </a:lnSpc>
              <a:spcBef>
                <a:spcPts val="0"/>
              </a:spcBef>
              <a:spcAft>
                <a:spcPts val="0"/>
              </a:spcAft>
              <a:buClr>
                <a:srgbClr val="474B57"/>
              </a:buClr>
              <a:buSzPts val="1200"/>
              <a:buFont typeface="Century Schoolbook"/>
              <a:buNone/>
              <a:defRPr b="0" i="0" sz="1200" u="none" cap="none" strike="noStrike">
                <a:solidFill>
                  <a:srgbClr val="474B57"/>
                </a:solidFill>
                <a:latin typeface="Century Schoolbook"/>
                <a:ea typeface="Century Schoolbook"/>
                <a:cs typeface="Century Schoolbook"/>
                <a:sym typeface="Century Schoolbook"/>
              </a:defRPr>
            </a:lvl7pPr>
            <a:lvl8pPr indent="0" lvl="7" marL="0" marR="0" algn="l">
              <a:lnSpc>
                <a:spcPct val="100000"/>
              </a:lnSpc>
              <a:spcBef>
                <a:spcPts val="0"/>
              </a:spcBef>
              <a:spcAft>
                <a:spcPts val="0"/>
              </a:spcAft>
              <a:buClr>
                <a:srgbClr val="474B57"/>
              </a:buClr>
              <a:buSzPts val="1200"/>
              <a:buFont typeface="Century Schoolbook"/>
              <a:buNone/>
              <a:defRPr b="0" i="0" sz="1200" u="none" cap="none" strike="noStrike">
                <a:solidFill>
                  <a:srgbClr val="474B57"/>
                </a:solidFill>
                <a:latin typeface="Century Schoolbook"/>
                <a:ea typeface="Century Schoolbook"/>
                <a:cs typeface="Century Schoolbook"/>
                <a:sym typeface="Century Schoolbook"/>
              </a:defRPr>
            </a:lvl8pPr>
            <a:lvl9pPr indent="0" lvl="8" marL="0" marR="0" algn="l">
              <a:lnSpc>
                <a:spcPct val="100000"/>
              </a:lnSpc>
              <a:spcBef>
                <a:spcPts val="0"/>
              </a:spcBef>
              <a:spcAft>
                <a:spcPts val="0"/>
              </a:spcAft>
              <a:buClr>
                <a:srgbClr val="474B57"/>
              </a:buClr>
              <a:buSzPts val="1200"/>
              <a:buFont typeface="Century Schoolbook"/>
              <a:buNone/>
              <a:defRPr b="0" i="0" sz="1200" u="none" cap="none" strike="noStrike">
                <a:solidFill>
                  <a:srgbClr val="474B57"/>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GB"/>
              <a:t>‹#›</a:t>
            </a:fld>
            <a:endParaRPr/>
          </a:p>
        </p:txBody>
      </p:sp>
      <p:sp>
        <p:nvSpPr>
          <p:cNvPr id="23" name="Google Shape;23;p2"/>
          <p:cNvSpPr/>
          <p:nvPr/>
        </p:nvSpPr>
        <p:spPr>
          <a:xfrm>
            <a:off x="4456108" y="31747"/>
            <a:ext cx="0" cy="1591"/>
          </a:xfrm>
          <a:custGeom>
            <a:rect b="b" l="l" r="r" t="t"/>
            <a:pathLst>
              <a:path extrusionOk="0" h="2" w="2">
                <a:moveTo>
                  <a:pt x="0" y="0"/>
                </a:moveTo>
                <a:lnTo>
                  <a:pt x="0" y="0"/>
                </a:lnTo>
                <a:lnTo>
                  <a:pt x="0" y="2"/>
                </a:lnTo>
                <a:lnTo>
                  <a:pt x="0" y="0"/>
                </a:lnTo>
                <a:close/>
              </a:path>
            </a:pathLst>
          </a:custGeom>
          <a:solidFill>
            <a:srgbClr val="30466D"/>
          </a:solidFill>
          <a:ln cap="flat" cmpd="sng" w="9525">
            <a:solidFill>
              <a:srgbClr val="30466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4" name="Google Shape;24;p2" title="Text Container Shape"/>
          <p:cNvGrpSpPr/>
          <p:nvPr/>
        </p:nvGrpSpPr>
        <p:grpSpPr>
          <a:xfrm>
            <a:off x="7320302" y="467779"/>
            <a:ext cx="4875215" cy="5922961"/>
            <a:chOff x="7320302" y="467779"/>
            <a:chExt cx="4875215" cy="5922961"/>
          </a:xfrm>
        </p:grpSpPr>
        <p:sp>
          <p:nvSpPr>
            <p:cNvPr id="25" name="Google Shape;25;p2"/>
            <p:cNvSpPr/>
            <p:nvPr/>
          </p:nvSpPr>
          <p:spPr>
            <a:xfrm>
              <a:off x="7320302" y="467779"/>
              <a:ext cx="4875215" cy="5922961"/>
            </a:xfrm>
            <a:custGeom>
              <a:rect b="b" l="l" r="r" t="t"/>
              <a:pathLst>
                <a:path extrusionOk="0" h="3731" w="307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rgbClr val="484A5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 name="Google Shape;26;p2"/>
            <p:cNvSpPr/>
            <p:nvPr/>
          </p:nvSpPr>
          <p:spPr>
            <a:xfrm>
              <a:off x="7505468" y="661989"/>
              <a:ext cx="4686299" cy="5543549"/>
            </a:xfrm>
            <a:custGeom>
              <a:rect b="b" l="l" r="r" t="t"/>
              <a:pathLst>
                <a:path extrusionOk="0" h="3492" w="295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rgbClr val="FEFCF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27" name="Google Shape;27;p2"/>
            <p:cNvCxnSpPr/>
            <p:nvPr/>
          </p:nvCxnSpPr>
          <p:spPr>
            <a:xfrm>
              <a:off x="8013399" y="4629095"/>
              <a:ext cx="694944" cy="0"/>
            </a:xfrm>
            <a:prstGeom prst="straightConnector1">
              <a:avLst/>
            </a:prstGeom>
            <a:noFill/>
            <a:ln cap="flat" cmpd="sng" w="38100">
              <a:solidFill>
                <a:srgbClr val="FEFCF7"/>
              </a:solidFill>
              <a:prstDash val="solid"/>
              <a:round/>
              <a:headEnd len="sm" w="sm" type="none"/>
              <a:tailEnd len="sm" w="sm" type="none"/>
            </a:ln>
          </p:spPr>
        </p:cxnSp>
      </p:grpSp>
      <p:sp>
        <p:nvSpPr>
          <p:cNvPr id="28" name="Google Shape;28;p2"/>
          <p:cNvSpPr txBox="1"/>
          <p:nvPr>
            <p:ph type="ctrTitle"/>
          </p:nvPr>
        </p:nvSpPr>
        <p:spPr>
          <a:xfrm>
            <a:off x="7920752" y="1023862"/>
            <a:ext cx="3793681" cy="3349639"/>
          </a:xfrm>
          <a:prstGeom prst="rect">
            <a:avLst/>
          </a:prstGeom>
          <a:noFill/>
          <a:ln>
            <a:noFill/>
          </a:ln>
        </p:spPr>
        <p:txBody>
          <a:bodyPr anchorCtr="0" anchor="t" bIns="45700" lIns="91425" spcFirstLastPara="1" rIns="91425" wrap="square" tIns="45700">
            <a:noAutofit/>
          </a:bodyPr>
          <a:lstStyle>
            <a:lvl1pPr lvl="0" algn="l">
              <a:lnSpc>
                <a:spcPct val="105000"/>
              </a:lnSpc>
              <a:spcBef>
                <a:spcPts val="0"/>
              </a:spcBef>
              <a:spcAft>
                <a:spcPts val="0"/>
              </a:spcAft>
              <a:buClr>
                <a:srgbClr val="FEFCF7"/>
              </a:buClr>
              <a:buSzPts val="3900"/>
              <a:buFont typeface="Century Schoolbook"/>
              <a:buNone/>
              <a:defRPr sz="3900">
                <a:solidFill>
                  <a:srgbClr val="FEFCF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
          <p:cNvSpPr txBox="1"/>
          <p:nvPr>
            <p:ph idx="1" type="subTitle"/>
          </p:nvPr>
        </p:nvSpPr>
        <p:spPr>
          <a:xfrm>
            <a:off x="7920752" y="4945376"/>
            <a:ext cx="3793681" cy="1037761"/>
          </a:xfrm>
          <a:prstGeom prst="rect">
            <a:avLst/>
          </a:prstGeom>
          <a:noFill/>
          <a:ln>
            <a:noFill/>
          </a:ln>
        </p:spPr>
        <p:txBody>
          <a:bodyPr anchorCtr="0" anchor="t" bIns="45700" lIns="91425" spcFirstLastPara="1" rIns="91425" wrap="square" tIns="45700">
            <a:noAutofit/>
          </a:bodyPr>
          <a:lstStyle>
            <a:lvl1pPr lvl="0" algn="l">
              <a:lnSpc>
                <a:spcPct val="130000"/>
              </a:lnSpc>
              <a:spcBef>
                <a:spcPts val="930"/>
              </a:spcBef>
              <a:spcAft>
                <a:spcPts val="0"/>
              </a:spcAft>
              <a:buClr>
                <a:srgbClr val="FEFCF7"/>
              </a:buClr>
              <a:buSzPts val="2000"/>
              <a:buNone/>
              <a:defRPr>
                <a:solidFill>
                  <a:srgbClr val="FEFCF7"/>
                </a:solidFill>
              </a:defRPr>
            </a:lvl1pPr>
            <a:lvl2pPr lvl="1" algn="l">
              <a:lnSpc>
                <a:spcPct val="111000"/>
              </a:lnSpc>
              <a:spcBef>
                <a:spcPts val="930"/>
              </a:spcBef>
              <a:spcAft>
                <a:spcPts val="0"/>
              </a:spcAft>
              <a:buClr>
                <a:srgbClr val="474B57"/>
              </a:buClr>
              <a:buSzPts val="1800"/>
              <a:buChar char="–"/>
              <a:defRPr/>
            </a:lvl2pPr>
            <a:lvl3pPr lvl="2" algn="l">
              <a:lnSpc>
                <a:spcPct val="111000"/>
              </a:lnSpc>
              <a:spcBef>
                <a:spcPts val="930"/>
              </a:spcBef>
              <a:spcAft>
                <a:spcPts val="0"/>
              </a:spcAft>
              <a:buClr>
                <a:srgbClr val="474B57"/>
              </a:buClr>
              <a:buSzPts val="1800"/>
              <a:buChar char="–"/>
              <a:defRPr/>
            </a:lvl3pPr>
            <a:lvl4pPr lvl="3" algn="l">
              <a:lnSpc>
                <a:spcPct val="111000"/>
              </a:lnSpc>
              <a:spcBef>
                <a:spcPts val="930"/>
              </a:spcBef>
              <a:spcAft>
                <a:spcPts val="0"/>
              </a:spcAft>
              <a:buClr>
                <a:srgbClr val="474B57"/>
              </a:buClr>
              <a:buSzPts val="1800"/>
              <a:buChar char="–"/>
              <a:defRPr/>
            </a:lvl4pPr>
            <a:lvl5pPr lvl="4" algn="l">
              <a:lnSpc>
                <a:spcPct val="111000"/>
              </a:lnSpc>
              <a:spcBef>
                <a:spcPts val="930"/>
              </a:spcBef>
              <a:spcAft>
                <a:spcPts val="0"/>
              </a:spcAft>
              <a:buClr>
                <a:srgbClr val="474B57"/>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0" name="Shape 30"/>
        <p:cNvGrpSpPr/>
        <p:nvPr/>
      </p:nvGrpSpPr>
      <p:grpSpPr>
        <a:xfrm>
          <a:off x="0" y="0"/>
          <a:ext cx="0" cy="0"/>
          <a:chOff x="0" y="0"/>
          <a:chExt cx="0" cy="0"/>
        </a:xfrm>
      </p:grpSpPr>
      <p:sp>
        <p:nvSpPr>
          <p:cNvPr id="31" name="Google Shape;31;p3"/>
          <p:cNvSpPr txBox="1"/>
          <p:nvPr>
            <p:ph type="title"/>
          </p:nvPr>
        </p:nvSpPr>
        <p:spPr>
          <a:xfrm>
            <a:off x="2933696" y="568345"/>
            <a:ext cx="8770568" cy="1560716"/>
          </a:xfrm>
          <a:prstGeom prst="rect">
            <a:avLst/>
          </a:prstGeom>
          <a:noFill/>
          <a:ln>
            <a:noFill/>
          </a:ln>
        </p:spPr>
        <p:txBody>
          <a:bodyPr anchorCtr="0" anchor="t" bIns="45700" lIns="91425" spcFirstLastPara="1" rIns="91425" wrap="square" tIns="45700">
            <a:noAutofit/>
          </a:bodyPr>
          <a:lstStyle>
            <a:lvl1pPr lvl="0" algn="l">
              <a:lnSpc>
                <a:spcPct val="99000"/>
              </a:lnSpc>
              <a:spcBef>
                <a:spcPts val="0"/>
              </a:spcBef>
              <a:spcAft>
                <a:spcPts val="0"/>
              </a:spcAft>
              <a:buClr>
                <a:srgbClr val="474B57"/>
              </a:buClr>
              <a:buSzPts val="44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
          <p:cNvSpPr txBox="1"/>
          <p:nvPr>
            <p:ph idx="1" type="body"/>
          </p:nvPr>
        </p:nvSpPr>
        <p:spPr>
          <a:xfrm>
            <a:off x="2933696" y="2438403"/>
            <a:ext cx="4160520" cy="3657600"/>
          </a:xfrm>
          <a:prstGeom prst="rect">
            <a:avLst/>
          </a:prstGeom>
          <a:noFill/>
          <a:ln>
            <a:noFill/>
          </a:ln>
        </p:spPr>
        <p:txBody>
          <a:bodyPr anchorCtr="0" anchor="t" bIns="45700" lIns="91425" spcFirstLastPara="1" rIns="91425" wrap="square" tIns="45700">
            <a:noAutofit/>
          </a:bodyPr>
          <a:lstStyle>
            <a:lvl1pPr indent="-355600" lvl="0" marL="457200" algn="l">
              <a:lnSpc>
                <a:spcPct val="111000"/>
              </a:lnSpc>
              <a:spcBef>
                <a:spcPts val="930"/>
              </a:spcBef>
              <a:spcAft>
                <a:spcPts val="0"/>
              </a:spcAft>
              <a:buClr>
                <a:srgbClr val="474B57"/>
              </a:buClr>
              <a:buSzPts val="2000"/>
              <a:buChar char="–"/>
              <a:defRPr/>
            </a:lvl1pPr>
            <a:lvl2pPr indent="-342900" lvl="1" marL="914400" algn="l">
              <a:lnSpc>
                <a:spcPct val="111000"/>
              </a:lnSpc>
              <a:spcBef>
                <a:spcPts val="930"/>
              </a:spcBef>
              <a:spcAft>
                <a:spcPts val="0"/>
              </a:spcAft>
              <a:buClr>
                <a:srgbClr val="474B57"/>
              </a:buClr>
              <a:buSzPts val="1800"/>
              <a:buChar char="–"/>
              <a:defRPr/>
            </a:lvl2pPr>
            <a:lvl3pPr indent="-330200" lvl="2" marL="1371600" algn="l">
              <a:lnSpc>
                <a:spcPct val="111000"/>
              </a:lnSpc>
              <a:spcBef>
                <a:spcPts val="930"/>
              </a:spcBef>
              <a:spcAft>
                <a:spcPts val="0"/>
              </a:spcAft>
              <a:buClr>
                <a:srgbClr val="474B57"/>
              </a:buClr>
              <a:buSzPts val="1600"/>
              <a:buChar char="–"/>
              <a:defRPr/>
            </a:lvl3pPr>
            <a:lvl4pPr indent="-317500" lvl="3" marL="1828800" algn="l">
              <a:lnSpc>
                <a:spcPct val="111000"/>
              </a:lnSpc>
              <a:spcBef>
                <a:spcPts val="930"/>
              </a:spcBef>
              <a:spcAft>
                <a:spcPts val="0"/>
              </a:spcAft>
              <a:buClr>
                <a:srgbClr val="474B57"/>
              </a:buClr>
              <a:buSzPts val="1400"/>
              <a:buChar char="–"/>
              <a:defRPr/>
            </a:lvl4pPr>
            <a:lvl5pPr indent="-317500" lvl="4" marL="2286000" algn="l">
              <a:lnSpc>
                <a:spcPct val="111000"/>
              </a:lnSpc>
              <a:spcBef>
                <a:spcPts val="930"/>
              </a:spcBef>
              <a:spcAft>
                <a:spcPts val="0"/>
              </a:spcAft>
              <a:buClr>
                <a:srgbClr val="474B57"/>
              </a:buClr>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
          <p:cNvSpPr txBox="1"/>
          <p:nvPr>
            <p:ph idx="2" type="body"/>
          </p:nvPr>
        </p:nvSpPr>
        <p:spPr>
          <a:xfrm>
            <a:off x="7543754" y="2438403"/>
            <a:ext cx="4160520" cy="3657600"/>
          </a:xfrm>
          <a:prstGeom prst="rect">
            <a:avLst/>
          </a:prstGeom>
          <a:noFill/>
          <a:ln>
            <a:noFill/>
          </a:ln>
        </p:spPr>
        <p:txBody>
          <a:bodyPr anchorCtr="0" anchor="t" bIns="45700" lIns="91425" spcFirstLastPara="1" rIns="91425" wrap="square" tIns="45700">
            <a:noAutofit/>
          </a:bodyPr>
          <a:lstStyle>
            <a:lvl1pPr indent="-355600" lvl="0" marL="457200" algn="l">
              <a:lnSpc>
                <a:spcPct val="111000"/>
              </a:lnSpc>
              <a:spcBef>
                <a:spcPts val="930"/>
              </a:spcBef>
              <a:spcAft>
                <a:spcPts val="0"/>
              </a:spcAft>
              <a:buClr>
                <a:srgbClr val="474B57"/>
              </a:buClr>
              <a:buSzPts val="2000"/>
              <a:buChar char="–"/>
              <a:defRPr/>
            </a:lvl1pPr>
            <a:lvl2pPr indent="-342900" lvl="1" marL="914400" algn="l">
              <a:lnSpc>
                <a:spcPct val="111000"/>
              </a:lnSpc>
              <a:spcBef>
                <a:spcPts val="930"/>
              </a:spcBef>
              <a:spcAft>
                <a:spcPts val="0"/>
              </a:spcAft>
              <a:buClr>
                <a:srgbClr val="474B57"/>
              </a:buClr>
              <a:buSzPts val="1800"/>
              <a:buChar char="–"/>
              <a:defRPr/>
            </a:lvl2pPr>
            <a:lvl3pPr indent="-330200" lvl="2" marL="1371600" algn="l">
              <a:lnSpc>
                <a:spcPct val="111000"/>
              </a:lnSpc>
              <a:spcBef>
                <a:spcPts val="930"/>
              </a:spcBef>
              <a:spcAft>
                <a:spcPts val="0"/>
              </a:spcAft>
              <a:buClr>
                <a:srgbClr val="474B57"/>
              </a:buClr>
              <a:buSzPts val="1600"/>
              <a:buChar char="–"/>
              <a:defRPr/>
            </a:lvl3pPr>
            <a:lvl4pPr indent="-317500" lvl="3" marL="1828800" algn="l">
              <a:lnSpc>
                <a:spcPct val="111000"/>
              </a:lnSpc>
              <a:spcBef>
                <a:spcPts val="930"/>
              </a:spcBef>
              <a:spcAft>
                <a:spcPts val="0"/>
              </a:spcAft>
              <a:buClr>
                <a:srgbClr val="474B57"/>
              </a:buClr>
              <a:buSzPts val="1400"/>
              <a:buChar char="–"/>
              <a:defRPr/>
            </a:lvl4pPr>
            <a:lvl5pPr indent="-317500" lvl="4" marL="2286000" algn="l">
              <a:lnSpc>
                <a:spcPct val="111000"/>
              </a:lnSpc>
              <a:spcBef>
                <a:spcPts val="930"/>
              </a:spcBef>
              <a:spcAft>
                <a:spcPts val="0"/>
              </a:spcAft>
              <a:buClr>
                <a:srgbClr val="474B57"/>
              </a:buClr>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3"/>
          <p:cNvSpPr txBox="1"/>
          <p:nvPr>
            <p:ph idx="10" type="dt"/>
          </p:nvPr>
        </p:nvSpPr>
        <p:spPr>
          <a:xfrm>
            <a:off x="8961074" y="6296613"/>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474B57"/>
              </a:buClr>
              <a:buSzPts val="12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
          <p:cNvSpPr txBox="1"/>
          <p:nvPr>
            <p:ph idx="11" type="ftr"/>
          </p:nvPr>
        </p:nvSpPr>
        <p:spPr>
          <a:xfrm>
            <a:off x="2933696" y="6296613"/>
            <a:ext cx="566737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474B57"/>
              </a:buClr>
              <a:buSzPts val="12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
          <p:cNvSpPr txBox="1"/>
          <p:nvPr>
            <p:ph idx="12" type="sldNum"/>
          </p:nvPr>
        </p:nvSpPr>
        <p:spPr>
          <a:xfrm>
            <a:off x="512996" y="723326"/>
            <a:ext cx="1884349" cy="60427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7" name="Shape 37"/>
        <p:cNvGrpSpPr/>
        <p:nvPr/>
      </p:nvGrpSpPr>
      <p:grpSpPr>
        <a:xfrm>
          <a:off x="0" y="0"/>
          <a:ext cx="0" cy="0"/>
          <a:chOff x="0" y="0"/>
          <a:chExt cx="0" cy="0"/>
        </a:xfrm>
      </p:grpSpPr>
      <p:sp>
        <p:nvSpPr>
          <p:cNvPr id="38" name="Google Shape;38;p4"/>
          <p:cNvSpPr txBox="1"/>
          <p:nvPr>
            <p:ph type="title"/>
          </p:nvPr>
        </p:nvSpPr>
        <p:spPr>
          <a:xfrm>
            <a:off x="2933696" y="566928"/>
            <a:ext cx="8770577" cy="1563624"/>
          </a:xfrm>
          <a:prstGeom prst="rect">
            <a:avLst/>
          </a:prstGeom>
          <a:noFill/>
          <a:ln>
            <a:noFill/>
          </a:ln>
        </p:spPr>
        <p:txBody>
          <a:bodyPr anchorCtr="0" anchor="t" bIns="45700" lIns="91425" spcFirstLastPara="1" rIns="91425" wrap="square" tIns="45700">
            <a:noAutofit/>
          </a:bodyPr>
          <a:lstStyle>
            <a:lvl1pPr lvl="0" algn="l">
              <a:lnSpc>
                <a:spcPct val="99000"/>
              </a:lnSpc>
              <a:spcBef>
                <a:spcPts val="0"/>
              </a:spcBef>
              <a:spcAft>
                <a:spcPts val="0"/>
              </a:spcAft>
              <a:buClr>
                <a:srgbClr val="474B57"/>
              </a:buClr>
              <a:buSzPts val="44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
          <p:cNvSpPr txBox="1"/>
          <p:nvPr>
            <p:ph idx="1" type="body"/>
          </p:nvPr>
        </p:nvSpPr>
        <p:spPr>
          <a:xfrm>
            <a:off x="2933696" y="2456407"/>
            <a:ext cx="4160520" cy="823910"/>
          </a:xfrm>
          <a:prstGeom prst="rect">
            <a:avLst/>
          </a:prstGeom>
          <a:noFill/>
          <a:ln>
            <a:noFill/>
          </a:ln>
        </p:spPr>
        <p:txBody>
          <a:bodyPr anchorCtr="0" anchor="b" bIns="45700" lIns="91425" spcFirstLastPara="1" rIns="91425" wrap="square" tIns="45700">
            <a:noAutofit/>
          </a:bodyPr>
          <a:lstStyle>
            <a:lvl1pPr indent="-228600" lvl="0" marL="457200" algn="l">
              <a:lnSpc>
                <a:spcPct val="99000"/>
              </a:lnSpc>
              <a:spcBef>
                <a:spcPts val="930"/>
              </a:spcBef>
              <a:spcAft>
                <a:spcPts val="0"/>
              </a:spcAft>
              <a:buClr>
                <a:srgbClr val="79A8A4"/>
              </a:buClr>
              <a:buSzPts val="2400"/>
              <a:buNone/>
              <a:defRPr sz="2400">
                <a:solidFill>
                  <a:srgbClr val="79A8A4"/>
                </a:solidFill>
              </a:defRPr>
            </a:lvl1pPr>
            <a:lvl2pPr indent="-342900" lvl="1" marL="914400" algn="l">
              <a:lnSpc>
                <a:spcPct val="111000"/>
              </a:lnSpc>
              <a:spcBef>
                <a:spcPts val="930"/>
              </a:spcBef>
              <a:spcAft>
                <a:spcPts val="0"/>
              </a:spcAft>
              <a:buClr>
                <a:srgbClr val="474B57"/>
              </a:buClr>
              <a:buSzPts val="1800"/>
              <a:buChar char="–"/>
              <a:defRPr/>
            </a:lvl2pPr>
            <a:lvl3pPr indent="-342900" lvl="2" marL="1371600" algn="l">
              <a:lnSpc>
                <a:spcPct val="111000"/>
              </a:lnSpc>
              <a:spcBef>
                <a:spcPts val="930"/>
              </a:spcBef>
              <a:spcAft>
                <a:spcPts val="0"/>
              </a:spcAft>
              <a:buClr>
                <a:srgbClr val="474B57"/>
              </a:buClr>
              <a:buSzPts val="1800"/>
              <a:buChar char="–"/>
              <a:defRPr/>
            </a:lvl3pPr>
            <a:lvl4pPr indent="-342900" lvl="3" marL="1828800" algn="l">
              <a:lnSpc>
                <a:spcPct val="111000"/>
              </a:lnSpc>
              <a:spcBef>
                <a:spcPts val="930"/>
              </a:spcBef>
              <a:spcAft>
                <a:spcPts val="0"/>
              </a:spcAft>
              <a:buClr>
                <a:srgbClr val="474B57"/>
              </a:buClr>
              <a:buSzPts val="1800"/>
              <a:buChar char="–"/>
              <a:defRPr/>
            </a:lvl4pPr>
            <a:lvl5pPr indent="-342900" lvl="4" marL="2286000" algn="l">
              <a:lnSpc>
                <a:spcPct val="111000"/>
              </a:lnSpc>
              <a:spcBef>
                <a:spcPts val="930"/>
              </a:spcBef>
              <a:spcAft>
                <a:spcPts val="0"/>
              </a:spcAft>
              <a:buClr>
                <a:srgbClr val="474B57"/>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
          <p:cNvSpPr txBox="1"/>
          <p:nvPr>
            <p:ph idx="2" type="body"/>
          </p:nvPr>
        </p:nvSpPr>
        <p:spPr>
          <a:xfrm>
            <a:off x="2933696" y="3316638"/>
            <a:ext cx="4160520" cy="2779364"/>
          </a:xfrm>
          <a:prstGeom prst="rect">
            <a:avLst/>
          </a:prstGeom>
          <a:noFill/>
          <a:ln>
            <a:noFill/>
          </a:ln>
        </p:spPr>
        <p:txBody>
          <a:bodyPr anchorCtr="0" anchor="t" bIns="45700" lIns="91425" spcFirstLastPara="1" rIns="91425" wrap="square" tIns="45700">
            <a:noAutofit/>
          </a:bodyPr>
          <a:lstStyle>
            <a:lvl1pPr indent="-355600" lvl="0" marL="457200" algn="l">
              <a:lnSpc>
                <a:spcPct val="111000"/>
              </a:lnSpc>
              <a:spcBef>
                <a:spcPts val="930"/>
              </a:spcBef>
              <a:spcAft>
                <a:spcPts val="0"/>
              </a:spcAft>
              <a:buClr>
                <a:srgbClr val="474B57"/>
              </a:buClr>
              <a:buSzPts val="2000"/>
              <a:buChar char="–"/>
              <a:defRPr/>
            </a:lvl1pPr>
            <a:lvl2pPr indent="-342900" lvl="1" marL="914400" algn="l">
              <a:lnSpc>
                <a:spcPct val="111000"/>
              </a:lnSpc>
              <a:spcBef>
                <a:spcPts val="930"/>
              </a:spcBef>
              <a:spcAft>
                <a:spcPts val="0"/>
              </a:spcAft>
              <a:buClr>
                <a:srgbClr val="474B57"/>
              </a:buClr>
              <a:buSzPts val="1800"/>
              <a:buChar char="–"/>
              <a:defRPr/>
            </a:lvl2pPr>
            <a:lvl3pPr indent="-330200" lvl="2" marL="1371600" algn="l">
              <a:lnSpc>
                <a:spcPct val="111000"/>
              </a:lnSpc>
              <a:spcBef>
                <a:spcPts val="930"/>
              </a:spcBef>
              <a:spcAft>
                <a:spcPts val="0"/>
              </a:spcAft>
              <a:buClr>
                <a:srgbClr val="474B57"/>
              </a:buClr>
              <a:buSzPts val="1600"/>
              <a:buChar char="–"/>
              <a:defRPr/>
            </a:lvl3pPr>
            <a:lvl4pPr indent="-317500" lvl="3" marL="1828800" algn="l">
              <a:lnSpc>
                <a:spcPct val="111000"/>
              </a:lnSpc>
              <a:spcBef>
                <a:spcPts val="930"/>
              </a:spcBef>
              <a:spcAft>
                <a:spcPts val="0"/>
              </a:spcAft>
              <a:buClr>
                <a:srgbClr val="474B57"/>
              </a:buClr>
              <a:buSzPts val="1400"/>
              <a:buChar char="–"/>
              <a:defRPr/>
            </a:lvl4pPr>
            <a:lvl5pPr indent="-317500" lvl="4" marL="2286000" algn="l">
              <a:lnSpc>
                <a:spcPct val="111000"/>
              </a:lnSpc>
              <a:spcBef>
                <a:spcPts val="930"/>
              </a:spcBef>
              <a:spcAft>
                <a:spcPts val="0"/>
              </a:spcAft>
              <a:buClr>
                <a:srgbClr val="474B57"/>
              </a:buClr>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
          <p:cNvSpPr txBox="1"/>
          <p:nvPr>
            <p:ph idx="3" type="body"/>
          </p:nvPr>
        </p:nvSpPr>
        <p:spPr>
          <a:xfrm>
            <a:off x="7543754" y="2456407"/>
            <a:ext cx="4160520" cy="823910"/>
          </a:xfrm>
          <a:prstGeom prst="rect">
            <a:avLst/>
          </a:prstGeom>
          <a:noFill/>
          <a:ln>
            <a:noFill/>
          </a:ln>
        </p:spPr>
        <p:txBody>
          <a:bodyPr anchorCtr="0" anchor="b" bIns="45700" lIns="91425" spcFirstLastPara="1" rIns="91425" wrap="square" tIns="45700">
            <a:noAutofit/>
          </a:bodyPr>
          <a:lstStyle>
            <a:lvl1pPr indent="-228600" lvl="0" marL="457200" algn="l">
              <a:lnSpc>
                <a:spcPct val="99000"/>
              </a:lnSpc>
              <a:spcBef>
                <a:spcPts val="930"/>
              </a:spcBef>
              <a:spcAft>
                <a:spcPts val="0"/>
              </a:spcAft>
              <a:buClr>
                <a:srgbClr val="79A8A4"/>
              </a:buClr>
              <a:buSzPts val="2400"/>
              <a:buNone/>
              <a:defRPr sz="2400">
                <a:solidFill>
                  <a:srgbClr val="79A8A4"/>
                </a:solidFill>
              </a:defRPr>
            </a:lvl1pPr>
            <a:lvl2pPr indent="-342900" lvl="1" marL="914400" algn="l">
              <a:lnSpc>
                <a:spcPct val="111000"/>
              </a:lnSpc>
              <a:spcBef>
                <a:spcPts val="930"/>
              </a:spcBef>
              <a:spcAft>
                <a:spcPts val="0"/>
              </a:spcAft>
              <a:buClr>
                <a:srgbClr val="474B57"/>
              </a:buClr>
              <a:buSzPts val="1800"/>
              <a:buChar char="–"/>
              <a:defRPr/>
            </a:lvl2pPr>
            <a:lvl3pPr indent="-342900" lvl="2" marL="1371600" algn="l">
              <a:lnSpc>
                <a:spcPct val="111000"/>
              </a:lnSpc>
              <a:spcBef>
                <a:spcPts val="930"/>
              </a:spcBef>
              <a:spcAft>
                <a:spcPts val="0"/>
              </a:spcAft>
              <a:buClr>
                <a:srgbClr val="474B57"/>
              </a:buClr>
              <a:buSzPts val="1800"/>
              <a:buChar char="–"/>
              <a:defRPr/>
            </a:lvl3pPr>
            <a:lvl4pPr indent="-342900" lvl="3" marL="1828800" algn="l">
              <a:lnSpc>
                <a:spcPct val="111000"/>
              </a:lnSpc>
              <a:spcBef>
                <a:spcPts val="930"/>
              </a:spcBef>
              <a:spcAft>
                <a:spcPts val="0"/>
              </a:spcAft>
              <a:buClr>
                <a:srgbClr val="474B57"/>
              </a:buClr>
              <a:buSzPts val="1800"/>
              <a:buChar char="–"/>
              <a:defRPr/>
            </a:lvl4pPr>
            <a:lvl5pPr indent="-342900" lvl="4" marL="2286000" algn="l">
              <a:lnSpc>
                <a:spcPct val="111000"/>
              </a:lnSpc>
              <a:spcBef>
                <a:spcPts val="930"/>
              </a:spcBef>
              <a:spcAft>
                <a:spcPts val="0"/>
              </a:spcAft>
              <a:buClr>
                <a:srgbClr val="474B57"/>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
          <p:cNvSpPr txBox="1"/>
          <p:nvPr>
            <p:ph idx="4" type="body"/>
          </p:nvPr>
        </p:nvSpPr>
        <p:spPr>
          <a:xfrm>
            <a:off x="7543754" y="3316638"/>
            <a:ext cx="4160520" cy="2779364"/>
          </a:xfrm>
          <a:prstGeom prst="rect">
            <a:avLst/>
          </a:prstGeom>
          <a:noFill/>
          <a:ln>
            <a:noFill/>
          </a:ln>
        </p:spPr>
        <p:txBody>
          <a:bodyPr anchorCtr="0" anchor="t" bIns="45700" lIns="91425" spcFirstLastPara="1" rIns="91425" wrap="square" tIns="45700">
            <a:noAutofit/>
          </a:bodyPr>
          <a:lstStyle>
            <a:lvl1pPr indent="-355600" lvl="0" marL="457200" algn="l">
              <a:lnSpc>
                <a:spcPct val="111000"/>
              </a:lnSpc>
              <a:spcBef>
                <a:spcPts val="930"/>
              </a:spcBef>
              <a:spcAft>
                <a:spcPts val="0"/>
              </a:spcAft>
              <a:buClr>
                <a:srgbClr val="474B57"/>
              </a:buClr>
              <a:buSzPts val="2000"/>
              <a:buChar char="–"/>
              <a:defRPr/>
            </a:lvl1pPr>
            <a:lvl2pPr indent="-342900" lvl="1" marL="914400" algn="l">
              <a:lnSpc>
                <a:spcPct val="111000"/>
              </a:lnSpc>
              <a:spcBef>
                <a:spcPts val="930"/>
              </a:spcBef>
              <a:spcAft>
                <a:spcPts val="0"/>
              </a:spcAft>
              <a:buClr>
                <a:srgbClr val="474B57"/>
              </a:buClr>
              <a:buSzPts val="1800"/>
              <a:buChar char="–"/>
              <a:defRPr/>
            </a:lvl2pPr>
            <a:lvl3pPr indent="-330200" lvl="2" marL="1371600" algn="l">
              <a:lnSpc>
                <a:spcPct val="111000"/>
              </a:lnSpc>
              <a:spcBef>
                <a:spcPts val="930"/>
              </a:spcBef>
              <a:spcAft>
                <a:spcPts val="0"/>
              </a:spcAft>
              <a:buClr>
                <a:srgbClr val="474B57"/>
              </a:buClr>
              <a:buSzPts val="1600"/>
              <a:buChar char="–"/>
              <a:defRPr/>
            </a:lvl3pPr>
            <a:lvl4pPr indent="-317500" lvl="3" marL="1828800" algn="l">
              <a:lnSpc>
                <a:spcPct val="111000"/>
              </a:lnSpc>
              <a:spcBef>
                <a:spcPts val="930"/>
              </a:spcBef>
              <a:spcAft>
                <a:spcPts val="0"/>
              </a:spcAft>
              <a:buClr>
                <a:srgbClr val="474B57"/>
              </a:buClr>
              <a:buSzPts val="1400"/>
              <a:buChar char="–"/>
              <a:defRPr/>
            </a:lvl4pPr>
            <a:lvl5pPr indent="-317500" lvl="4" marL="2286000" algn="l">
              <a:lnSpc>
                <a:spcPct val="111000"/>
              </a:lnSpc>
              <a:spcBef>
                <a:spcPts val="930"/>
              </a:spcBef>
              <a:spcAft>
                <a:spcPts val="0"/>
              </a:spcAft>
              <a:buClr>
                <a:srgbClr val="474B57"/>
              </a:buClr>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4"/>
          <p:cNvSpPr txBox="1"/>
          <p:nvPr>
            <p:ph idx="10" type="dt"/>
          </p:nvPr>
        </p:nvSpPr>
        <p:spPr>
          <a:xfrm>
            <a:off x="8961074" y="6296613"/>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474B57"/>
              </a:buClr>
              <a:buSzPts val="12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
          <p:cNvSpPr txBox="1"/>
          <p:nvPr>
            <p:ph idx="11" type="ftr"/>
          </p:nvPr>
        </p:nvSpPr>
        <p:spPr>
          <a:xfrm>
            <a:off x="2933696" y="6296613"/>
            <a:ext cx="566737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474B57"/>
              </a:buClr>
              <a:buSzPts val="12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
          <p:cNvSpPr txBox="1"/>
          <p:nvPr>
            <p:ph idx="12" type="sldNum"/>
          </p:nvPr>
        </p:nvSpPr>
        <p:spPr>
          <a:xfrm>
            <a:off x="512996" y="723326"/>
            <a:ext cx="1884349" cy="60427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6" name="Shape 46"/>
        <p:cNvGrpSpPr/>
        <p:nvPr/>
      </p:nvGrpSpPr>
      <p:grpSpPr>
        <a:xfrm>
          <a:off x="0" y="0"/>
          <a:ext cx="0" cy="0"/>
          <a:chOff x="0" y="0"/>
          <a:chExt cx="0" cy="0"/>
        </a:xfrm>
      </p:grpSpPr>
      <p:sp>
        <p:nvSpPr>
          <p:cNvPr id="47" name="Google Shape;47;p5"/>
          <p:cNvSpPr txBox="1"/>
          <p:nvPr>
            <p:ph type="title"/>
          </p:nvPr>
        </p:nvSpPr>
        <p:spPr>
          <a:xfrm>
            <a:off x="2933696" y="568345"/>
            <a:ext cx="8770568" cy="1560716"/>
          </a:xfrm>
          <a:prstGeom prst="rect">
            <a:avLst/>
          </a:prstGeom>
          <a:noFill/>
          <a:ln>
            <a:noFill/>
          </a:ln>
        </p:spPr>
        <p:txBody>
          <a:bodyPr anchorCtr="0" anchor="t" bIns="45700" lIns="91425" spcFirstLastPara="1" rIns="91425" wrap="square" tIns="45700">
            <a:noAutofit/>
          </a:bodyPr>
          <a:lstStyle>
            <a:lvl1pPr lvl="0" algn="l">
              <a:lnSpc>
                <a:spcPct val="99000"/>
              </a:lnSpc>
              <a:spcBef>
                <a:spcPts val="0"/>
              </a:spcBef>
              <a:spcAft>
                <a:spcPts val="0"/>
              </a:spcAft>
              <a:buClr>
                <a:srgbClr val="474B57"/>
              </a:buClr>
              <a:buSzPts val="44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
          <p:cNvSpPr txBox="1"/>
          <p:nvPr>
            <p:ph idx="10" type="dt"/>
          </p:nvPr>
        </p:nvSpPr>
        <p:spPr>
          <a:xfrm>
            <a:off x="8961074" y="6296613"/>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474B57"/>
              </a:buClr>
              <a:buSzPts val="12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
          <p:cNvSpPr txBox="1"/>
          <p:nvPr>
            <p:ph idx="11" type="ftr"/>
          </p:nvPr>
        </p:nvSpPr>
        <p:spPr>
          <a:xfrm>
            <a:off x="2933696" y="6296613"/>
            <a:ext cx="566737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474B57"/>
              </a:buClr>
              <a:buSzPts val="12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5"/>
          <p:cNvSpPr txBox="1"/>
          <p:nvPr>
            <p:ph idx="12" type="sldNum"/>
          </p:nvPr>
        </p:nvSpPr>
        <p:spPr>
          <a:xfrm>
            <a:off x="512996" y="723326"/>
            <a:ext cx="1884349" cy="60427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bg>
      <p:bgPr>
        <a:solidFill>
          <a:srgbClr val="FEFCF7"/>
        </a:solidFill>
      </p:bgPr>
    </p:bg>
    <p:spTree>
      <p:nvGrpSpPr>
        <p:cNvPr id="51" name="Shape 51"/>
        <p:cNvGrpSpPr/>
        <p:nvPr/>
      </p:nvGrpSpPr>
      <p:grpSpPr>
        <a:xfrm>
          <a:off x="0" y="0"/>
          <a:ext cx="0" cy="0"/>
          <a:chOff x="0" y="0"/>
          <a:chExt cx="0" cy="0"/>
        </a:xfrm>
      </p:grpSpPr>
      <p:grpSp>
        <p:nvGrpSpPr>
          <p:cNvPr id="52" name="Google Shape;52;p6" title="Feathers"/>
          <p:cNvGrpSpPr/>
          <p:nvPr/>
        </p:nvGrpSpPr>
        <p:grpSpPr>
          <a:xfrm>
            <a:off x="400717" y="362422"/>
            <a:ext cx="3495979" cy="6204386"/>
            <a:chOff x="400717" y="362422"/>
            <a:chExt cx="3495979" cy="6204386"/>
          </a:xfrm>
        </p:grpSpPr>
        <p:sp>
          <p:nvSpPr>
            <p:cNvPr id="53" name="Google Shape;53;p6"/>
            <p:cNvSpPr/>
            <p:nvPr/>
          </p:nvSpPr>
          <p:spPr>
            <a:xfrm>
              <a:off x="400717" y="362422"/>
              <a:ext cx="2218444" cy="6204386"/>
            </a:xfrm>
            <a:custGeom>
              <a:rect b="b" l="l" r="r" t="t"/>
              <a:pathLst>
                <a:path extrusionOk="0" h="1954" w="697">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D1CEBC">
                <a:alpha val="7450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 name="Google Shape;54;p6"/>
            <p:cNvSpPr/>
            <p:nvPr/>
          </p:nvSpPr>
          <p:spPr>
            <a:xfrm>
              <a:off x="1133755" y="1810137"/>
              <a:ext cx="2762941" cy="4746622"/>
            </a:xfrm>
            <a:custGeom>
              <a:rect b="b" l="l" r="r" t="t"/>
              <a:pathLst>
                <a:path extrusionOk="0" h="1495" w="869">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D1CEBC">
                <a:alpha val="4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5" name="Google Shape;55;p6"/>
          <p:cNvSpPr txBox="1"/>
          <p:nvPr>
            <p:ph idx="10" type="dt"/>
          </p:nvPr>
        </p:nvSpPr>
        <p:spPr>
          <a:xfrm>
            <a:off x="8961074" y="6296613"/>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474B57"/>
              </a:buClr>
              <a:buSzPts val="12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
          <p:cNvSpPr txBox="1"/>
          <p:nvPr>
            <p:ph idx="11" type="ftr"/>
          </p:nvPr>
        </p:nvSpPr>
        <p:spPr>
          <a:xfrm>
            <a:off x="2933696" y="6296613"/>
            <a:ext cx="566737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474B57"/>
              </a:buClr>
              <a:buSzPts val="12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
          <p:cNvSpPr txBox="1"/>
          <p:nvPr>
            <p:ph idx="12" type="sldNum"/>
          </p:nvPr>
        </p:nvSpPr>
        <p:spPr>
          <a:xfrm>
            <a:off x="512996" y="723326"/>
            <a:ext cx="1884349" cy="60427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58" name="Shape 58"/>
        <p:cNvGrpSpPr/>
        <p:nvPr/>
      </p:nvGrpSpPr>
      <p:grpSpPr>
        <a:xfrm>
          <a:off x="0" y="0"/>
          <a:ext cx="0" cy="0"/>
          <a:chOff x="0" y="0"/>
          <a:chExt cx="0" cy="0"/>
        </a:xfrm>
      </p:grpSpPr>
      <p:sp>
        <p:nvSpPr>
          <p:cNvPr id="59" name="Google Shape;59;p7" title="Feather"/>
          <p:cNvSpPr/>
          <p:nvPr/>
        </p:nvSpPr>
        <p:spPr>
          <a:xfrm flipH="1" rot="2047334">
            <a:off x="8572455" y="453677"/>
            <a:ext cx="3409440" cy="5857298"/>
          </a:xfrm>
          <a:custGeom>
            <a:rect b="b" l="l" r="r" t="t"/>
            <a:pathLst>
              <a:path extrusionOk="0" h="1495" w="869">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D1CEBC">
              <a:alpha val="4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 name="Google Shape;60;p7"/>
          <p:cNvSpPr txBox="1"/>
          <p:nvPr>
            <p:ph type="title"/>
          </p:nvPr>
        </p:nvSpPr>
        <p:spPr>
          <a:xfrm>
            <a:off x="8476488" y="1503904"/>
            <a:ext cx="3227713" cy="1687927"/>
          </a:xfrm>
          <a:prstGeom prst="rect">
            <a:avLst/>
          </a:prstGeom>
          <a:noFill/>
          <a:ln>
            <a:noFill/>
          </a:ln>
        </p:spPr>
        <p:txBody>
          <a:bodyPr anchorCtr="0" anchor="b" bIns="45700" lIns="91425" spcFirstLastPara="1" rIns="91425" wrap="square" tIns="45700">
            <a:noAutofit/>
          </a:bodyPr>
          <a:lstStyle>
            <a:lvl1pPr lvl="0" algn="l">
              <a:lnSpc>
                <a:spcPct val="104000"/>
              </a:lnSpc>
              <a:spcBef>
                <a:spcPts val="0"/>
              </a:spcBef>
              <a:spcAft>
                <a:spcPts val="0"/>
              </a:spcAft>
              <a:buClr>
                <a:srgbClr val="474B57"/>
              </a:buClr>
              <a:buSzPts val="3400"/>
              <a:buFont typeface="Century Schoolbook"/>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7"/>
          <p:cNvSpPr txBox="1"/>
          <p:nvPr>
            <p:ph idx="1" type="body"/>
          </p:nvPr>
        </p:nvSpPr>
        <p:spPr>
          <a:xfrm>
            <a:off x="487731" y="441417"/>
            <a:ext cx="7597036" cy="5654585"/>
          </a:xfrm>
          <a:prstGeom prst="rect">
            <a:avLst/>
          </a:prstGeom>
          <a:noFill/>
          <a:ln>
            <a:noFill/>
          </a:ln>
        </p:spPr>
        <p:txBody>
          <a:bodyPr anchorCtr="0" anchor="t" bIns="45700" lIns="91425" spcFirstLastPara="1" rIns="91425" wrap="square" tIns="45700">
            <a:noAutofit/>
          </a:bodyPr>
          <a:lstStyle>
            <a:lvl1pPr indent="-355600" lvl="0" marL="457200" algn="l">
              <a:lnSpc>
                <a:spcPct val="111000"/>
              </a:lnSpc>
              <a:spcBef>
                <a:spcPts val="930"/>
              </a:spcBef>
              <a:spcAft>
                <a:spcPts val="0"/>
              </a:spcAft>
              <a:buClr>
                <a:srgbClr val="474B57"/>
              </a:buClr>
              <a:buSzPts val="2000"/>
              <a:buChar char="–"/>
              <a:defRPr/>
            </a:lvl1pPr>
            <a:lvl2pPr indent="-342900" lvl="1" marL="914400" algn="l">
              <a:lnSpc>
                <a:spcPct val="111000"/>
              </a:lnSpc>
              <a:spcBef>
                <a:spcPts val="930"/>
              </a:spcBef>
              <a:spcAft>
                <a:spcPts val="0"/>
              </a:spcAft>
              <a:buClr>
                <a:srgbClr val="474B57"/>
              </a:buClr>
              <a:buSzPts val="1800"/>
              <a:buChar char="–"/>
              <a:defRPr/>
            </a:lvl2pPr>
            <a:lvl3pPr indent="-330200" lvl="2" marL="1371600" algn="l">
              <a:lnSpc>
                <a:spcPct val="111000"/>
              </a:lnSpc>
              <a:spcBef>
                <a:spcPts val="930"/>
              </a:spcBef>
              <a:spcAft>
                <a:spcPts val="0"/>
              </a:spcAft>
              <a:buClr>
                <a:srgbClr val="474B57"/>
              </a:buClr>
              <a:buSzPts val="1600"/>
              <a:buChar char="–"/>
              <a:defRPr/>
            </a:lvl3pPr>
            <a:lvl4pPr indent="-317500" lvl="3" marL="1828800" algn="l">
              <a:lnSpc>
                <a:spcPct val="111000"/>
              </a:lnSpc>
              <a:spcBef>
                <a:spcPts val="930"/>
              </a:spcBef>
              <a:spcAft>
                <a:spcPts val="0"/>
              </a:spcAft>
              <a:buClr>
                <a:srgbClr val="474B57"/>
              </a:buClr>
              <a:buSzPts val="1400"/>
              <a:buChar char="–"/>
              <a:defRPr/>
            </a:lvl4pPr>
            <a:lvl5pPr indent="-317500" lvl="4" marL="2286000" algn="l">
              <a:lnSpc>
                <a:spcPct val="111000"/>
              </a:lnSpc>
              <a:spcBef>
                <a:spcPts val="930"/>
              </a:spcBef>
              <a:spcAft>
                <a:spcPts val="0"/>
              </a:spcAft>
              <a:buClr>
                <a:srgbClr val="474B57"/>
              </a:buClr>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7"/>
          <p:cNvSpPr txBox="1"/>
          <p:nvPr>
            <p:ph idx="2" type="body"/>
          </p:nvPr>
        </p:nvSpPr>
        <p:spPr>
          <a:xfrm>
            <a:off x="8476488" y="3223799"/>
            <a:ext cx="3227713" cy="2872194"/>
          </a:xfrm>
          <a:prstGeom prst="rect">
            <a:avLst/>
          </a:prstGeom>
          <a:noFill/>
          <a:ln>
            <a:noFill/>
          </a:ln>
        </p:spPr>
        <p:txBody>
          <a:bodyPr anchorCtr="0" anchor="t" bIns="45700" lIns="91425" spcFirstLastPara="1" rIns="91425" wrap="square" tIns="45700">
            <a:noAutofit/>
          </a:bodyPr>
          <a:lstStyle>
            <a:lvl1pPr indent="-228600" lvl="0" marL="457200" algn="l">
              <a:lnSpc>
                <a:spcPct val="111000"/>
              </a:lnSpc>
              <a:spcBef>
                <a:spcPts val="1400"/>
              </a:spcBef>
              <a:spcAft>
                <a:spcPts val="0"/>
              </a:spcAft>
              <a:buClr>
                <a:srgbClr val="474B57"/>
              </a:buClr>
              <a:buSzPts val="1600"/>
              <a:buNone/>
              <a:defRPr sz="1600"/>
            </a:lvl1pPr>
            <a:lvl2pPr indent="-342900" lvl="1" marL="914400" algn="l">
              <a:lnSpc>
                <a:spcPct val="111000"/>
              </a:lnSpc>
              <a:spcBef>
                <a:spcPts val="930"/>
              </a:spcBef>
              <a:spcAft>
                <a:spcPts val="0"/>
              </a:spcAft>
              <a:buClr>
                <a:srgbClr val="474B57"/>
              </a:buClr>
              <a:buSzPts val="1800"/>
              <a:buChar char="–"/>
              <a:defRPr/>
            </a:lvl2pPr>
            <a:lvl3pPr indent="-342900" lvl="2" marL="1371600" algn="l">
              <a:lnSpc>
                <a:spcPct val="111000"/>
              </a:lnSpc>
              <a:spcBef>
                <a:spcPts val="930"/>
              </a:spcBef>
              <a:spcAft>
                <a:spcPts val="0"/>
              </a:spcAft>
              <a:buClr>
                <a:srgbClr val="474B57"/>
              </a:buClr>
              <a:buSzPts val="1800"/>
              <a:buChar char="–"/>
              <a:defRPr/>
            </a:lvl3pPr>
            <a:lvl4pPr indent="-342900" lvl="3" marL="1828800" algn="l">
              <a:lnSpc>
                <a:spcPct val="111000"/>
              </a:lnSpc>
              <a:spcBef>
                <a:spcPts val="930"/>
              </a:spcBef>
              <a:spcAft>
                <a:spcPts val="0"/>
              </a:spcAft>
              <a:buClr>
                <a:srgbClr val="474B57"/>
              </a:buClr>
              <a:buSzPts val="1800"/>
              <a:buChar char="–"/>
              <a:defRPr/>
            </a:lvl4pPr>
            <a:lvl5pPr indent="-342900" lvl="4" marL="2286000" algn="l">
              <a:lnSpc>
                <a:spcPct val="111000"/>
              </a:lnSpc>
              <a:spcBef>
                <a:spcPts val="930"/>
              </a:spcBef>
              <a:spcAft>
                <a:spcPts val="0"/>
              </a:spcAft>
              <a:buClr>
                <a:srgbClr val="474B57"/>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7"/>
          <p:cNvSpPr txBox="1"/>
          <p:nvPr>
            <p:ph idx="10" type="dt"/>
          </p:nvPr>
        </p:nvSpPr>
        <p:spPr>
          <a:xfrm>
            <a:off x="8476552" y="6286500"/>
            <a:ext cx="3227713"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474B57"/>
              </a:buClr>
              <a:buSzPts val="12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
          <p:cNvSpPr txBox="1"/>
          <p:nvPr>
            <p:ph idx="11" type="ftr"/>
          </p:nvPr>
        </p:nvSpPr>
        <p:spPr>
          <a:xfrm>
            <a:off x="487731" y="6286500"/>
            <a:ext cx="7597036"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474B57"/>
              </a:buClr>
              <a:buSzPts val="12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7"/>
          <p:cNvSpPr txBox="1"/>
          <p:nvPr>
            <p:ph idx="12" type="sldNum"/>
          </p:nvPr>
        </p:nvSpPr>
        <p:spPr>
          <a:xfrm>
            <a:off x="8476488" y="373605"/>
            <a:ext cx="3227713" cy="816476"/>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1pPr>
            <a:lvl2pPr indent="0" lvl="1"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2pPr>
            <a:lvl3pPr indent="0" lvl="2"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3pPr>
            <a:lvl4pPr indent="0" lvl="3"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4pPr>
            <a:lvl5pPr indent="0" lvl="4"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5pPr>
            <a:lvl6pPr indent="0" lvl="5"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6pPr>
            <a:lvl7pPr indent="0" lvl="6"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7pPr>
            <a:lvl8pPr indent="0" lvl="7"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8pPr>
            <a:lvl9pPr indent="0" lvl="8"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66" name="Shape 66"/>
        <p:cNvGrpSpPr/>
        <p:nvPr/>
      </p:nvGrpSpPr>
      <p:grpSpPr>
        <a:xfrm>
          <a:off x="0" y="0"/>
          <a:ext cx="0" cy="0"/>
          <a:chOff x="0" y="0"/>
          <a:chExt cx="0" cy="0"/>
        </a:xfrm>
      </p:grpSpPr>
      <p:sp>
        <p:nvSpPr>
          <p:cNvPr id="67" name="Google Shape;67;p8" title="Feather"/>
          <p:cNvSpPr/>
          <p:nvPr/>
        </p:nvSpPr>
        <p:spPr>
          <a:xfrm flipH="1" rot="2047334">
            <a:off x="8572455" y="453677"/>
            <a:ext cx="3409440" cy="5857298"/>
          </a:xfrm>
          <a:custGeom>
            <a:rect b="b" l="l" r="r" t="t"/>
            <a:pathLst>
              <a:path extrusionOk="0" h="1495" w="869">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D1CEBC">
              <a:alpha val="4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 name="Google Shape;68;p8"/>
          <p:cNvSpPr txBox="1"/>
          <p:nvPr>
            <p:ph type="title"/>
          </p:nvPr>
        </p:nvSpPr>
        <p:spPr>
          <a:xfrm>
            <a:off x="8476488" y="1503913"/>
            <a:ext cx="3230620" cy="1687927"/>
          </a:xfrm>
          <a:prstGeom prst="rect">
            <a:avLst/>
          </a:prstGeom>
          <a:noFill/>
          <a:ln>
            <a:noFill/>
          </a:ln>
        </p:spPr>
        <p:txBody>
          <a:bodyPr anchorCtr="0" anchor="b" bIns="45700" lIns="91425" spcFirstLastPara="1" rIns="91425" wrap="square" tIns="45700">
            <a:noAutofit/>
          </a:bodyPr>
          <a:lstStyle>
            <a:lvl1pPr lvl="0" algn="l">
              <a:lnSpc>
                <a:spcPct val="104000"/>
              </a:lnSpc>
              <a:spcBef>
                <a:spcPts val="0"/>
              </a:spcBef>
              <a:spcAft>
                <a:spcPts val="0"/>
              </a:spcAft>
              <a:buClr>
                <a:srgbClr val="474B57"/>
              </a:buClr>
              <a:buSzPts val="3400"/>
              <a:buFont typeface="Century Schoolbook"/>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8"/>
          <p:cNvSpPr txBox="1"/>
          <p:nvPr>
            <p:ph idx="2" type="pic"/>
          </p:nvPr>
        </p:nvSpPr>
        <p:spPr>
          <a:xfrm>
            <a:off x="0" y="0"/>
            <a:ext cx="8102653" cy="6858000"/>
          </a:xfrm>
          <a:prstGeom prst="rect">
            <a:avLst/>
          </a:prstGeom>
          <a:noFill/>
          <a:ln>
            <a:noFill/>
          </a:ln>
        </p:spPr>
        <p:txBody>
          <a:bodyPr anchorCtr="0" anchor="t" bIns="45700" lIns="91425" spcFirstLastPara="1" rIns="91425" wrap="square" tIns="45700">
            <a:noAutofit/>
          </a:bodyPr>
          <a:lstStyle>
            <a:lvl1pPr lvl="0" marR="0" rtl="0" algn="l">
              <a:lnSpc>
                <a:spcPct val="111000"/>
              </a:lnSpc>
              <a:spcBef>
                <a:spcPts val="930"/>
              </a:spcBef>
              <a:spcAft>
                <a:spcPts val="0"/>
              </a:spcAft>
              <a:buClr>
                <a:srgbClr val="474B57"/>
              </a:buClr>
              <a:buSzPts val="3200"/>
              <a:buFont typeface="Corbel"/>
              <a:buNone/>
              <a:defRPr b="0" i="0" sz="3200" u="none" cap="none" strike="noStrike">
                <a:solidFill>
                  <a:srgbClr val="474B57"/>
                </a:solidFill>
                <a:latin typeface="Calibri"/>
                <a:ea typeface="Calibri"/>
                <a:cs typeface="Calibri"/>
                <a:sym typeface="Calibri"/>
              </a:defRPr>
            </a:lvl1pPr>
            <a:lvl2pPr lvl="1" marR="0" rtl="0" algn="l">
              <a:lnSpc>
                <a:spcPct val="111000"/>
              </a:lnSpc>
              <a:spcBef>
                <a:spcPts val="930"/>
              </a:spcBef>
              <a:spcAft>
                <a:spcPts val="0"/>
              </a:spcAft>
              <a:buClr>
                <a:srgbClr val="474B57"/>
              </a:buClr>
              <a:buSzPts val="1800"/>
              <a:buFont typeface="Corbel"/>
              <a:buChar char="–"/>
              <a:defRPr b="0" i="0" sz="1800" u="none" cap="none" strike="noStrike">
                <a:solidFill>
                  <a:srgbClr val="474B57"/>
                </a:solidFill>
                <a:latin typeface="Calibri"/>
                <a:ea typeface="Calibri"/>
                <a:cs typeface="Calibri"/>
                <a:sym typeface="Calibri"/>
              </a:defRPr>
            </a:lvl2pPr>
            <a:lvl3pPr lvl="2" marR="0" rtl="0" algn="l">
              <a:lnSpc>
                <a:spcPct val="111000"/>
              </a:lnSpc>
              <a:spcBef>
                <a:spcPts val="930"/>
              </a:spcBef>
              <a:spcAft>
                <a:spcPts val="0"/>
              </a:spcAft>
              <a:buClr>
                <a:srgbClr val="474B57"/>
              </a:buClr>
              <a:buSzPts val="1600"/>
              <a:buFont typeface="Corbel"/>
              <a:buChar char="–"/>
              <a:defRPr b="0" i="1" sz="1600" u="none" cap="none" strike="noStrike">
                <a:solidFill>
                  <a:srgbClr val="474B57"/>
                </a:solidFill>
                <a:latin typeface="Calibri"/>
                <a:ea typeface="Calibri"/>
                <a:cs typeface="Calibri"/>
                <a:sym typeface="Calibri"/>
              </a:defRPr>
            </a:lvl3pPr>
            <a:lvl4pPr lvl="3" marR="0" rtl="0" algn="l">
              <a:lnSpc>
                <a:spcPct val="111000"/>
              </a:lnSpc>
              <a:spcBef>
                <a:spcPts val="930"/>
              </a:spcBef>
              <a:spcAft>
                <a:spcPts val="0"/>
              </a:spcAft>
              <a:buClr>
                <a:srgbClr val="474B57"/>
              </a:buClr>
              <a:buSzPts val="1400"/>
              <a:buFont typeface="Corbel"/>
              <a:buChar char="–"/>
              <a:defRPr b="0" i="0" sz="1400" u="none" cap="none" strike="noStrike">
                <a:solidFill>
                  <a:srgbClr val="474B57"/>
                </a:solidFill>
                <a:latin typeface="Calibri"/>
                <a:ea typeface="Calibri"/>
                <a:cs typeface="Calibri"/>
                <a:sym typeface="Calibri"/>
              </a:defRPr>
            </a:lvl4pPr>
            <a:lvl5pPr lvl="4" marR="0" rtl="0" algn="l">
              <a:lnSpc>
                <a:spcPct val="111000"/>
              </a:lnSpc>
              <a:spcBef>
                <a:spcPts val="930"/>
              </a:spcBef>
              <a:spcAft>
                <a:spcPts val="0"/>
              </a:spcAft>
              <a:buClr>
                <a:srgbClr val="474B57"/>
              </a:buClr>
              <a:buSzPts val="1400"/>
              <a:buFont typeface="Corbel"/>
              <a:buChar char="–"/>
              <a:defRPr b="0" i="1" sz="1400" u="none" cap="none" strike="noStrike">
                <a:solidFill>
                  <a:srgbClr val="474B57"/>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8"/>
          <p:cNvSpPr txBox="1"/>
          <p:nvPr>
            <p:ph idx="1" type="body"/>
          </p:nvPr>
        </p:nvSpPr>
        <p:spPr>
          <a:xfrm>
            <a:off x="8476488" y="3223808"/>
            <a:ext cx="3227832" cy="2872194"/>
          </a:xfrm>
          <a:prstGeom prst="rect">
            <a:avLst/>
          </a:prstGeom>
          <a:noFill/>
          <a:ln>
            <a:noFill/>
          </a:ln>
        </p:spPr>
        <p:txBody>
          <a:bodyPr anchorCtr="0" anchor="t" bIns="45700" lIns="91425" spcFirstLastPara="1" rIns="91425" wrap="square" tIns="45700">
            <a:noAutofit/>
          </a:bodyPr>
          <a:lstStyle>
            <a:lvl1pPr indent="-228600" lvl="0" marL="457200" algn="l">
              <a:lnSpc>
                <a:spcPct val="111000"/>
              </a:lnSpc>
              <a:spcBef>
                <a:spcPts val="1400"/>
              </a:spcBef>
              <a:spcAft>
                <a:spcPts val="0"/>
              </a:spcAft>
              <a:buClr>
                <a:srgbClr val="474B57"/>
              </a:buClr>
              <a:buSzPts val="1600"/>
              <a:buNone/>
              <a:defRPr sz="1600"/>
            </a:lvl1pPr>
            <a:lvl2pPr indent="-342900" lvl="1" marL="914400" algn="l">
              <a:lnSpc>
                <a:spcPct val="111000"/>
              </a:lnSpc>
              <a:spcBef>
                <a:spcPts val="930"/>
              </a:spcBef>
              <a:spcAft>
                <a:spcPts val="0"/>
              </a:spcAft>
              <a:buClr>
                <a:srgbClr val="474B57"/>
              </a:buClr>
              <a:buSzPts val="1800"/>
              <a:buChar char="–"/>
              <a:defRPr/>
            </a:lvl2pPr>
            <a:lvl3pPr indent="-342900" lvl="2" marL="1371600" algn="l">
              <a:lnSpc>
                <a:spcPct val="111000"/>
              </a:lnSpc>
              <a:spcBef>
                <a:spcPts val="930"/>
              </a:spcBef>
              <a:spcAft>
                <a:spcPts val="0"/>
              </a:spcAft>
              <a:buClr>
                <a:srgbClr val="474B57"/>
              </a:buClr>
              <a:buSzPts val="1800"/>
              <a:buChar char="–"/>
              <a:defRPr/>
            </a:lvl3pPr>
            <a:lvl4pPr indent="-342900" lvl="3" marL="1828800" algn="l">
              <a:lnSpc>
                <a:spcPct val="111000"/>
              </a:lnSpc>
              <a:spcBef>
                <a:spcPts val="930"/>
              </a:spcBef>
              <a:spcAft>
                <a:spcPts val="0"/>
              </a:spcAft>
              <a:buClr>
                <a:srgbClr val="474B57"/>
              </a:buClr>
              <a:buSzPts val="1800"/>
              <a:buChar char="–"/>
              <a:defRPr/>
            </a:lvl4pPr>
            <a:lvl5pPr indent="-342900" lvl="4" marL="2286000" algn="l">
              <a:lnSpc>
                <a:spcPct val="111000"/>
              </a:lnSpc>
              <a:spcBef>
                <a:spcPts val="930"/>
              </a:spcBef>
              <a:spcAft>
                <a:spcPts val="0"/>
              </a:spcAft>
              <a:buClr>
                <a:srgbClr val="474B57"/>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8"/>
          <p:cNvSpPr txBox="1"/>
          <p:nvPr>
            <p:ph idx="10" type="dt"/>
          </p:nvPr>
        </p:nvSpPr>
        <p:spPr>
          <a:xfrm>
            <a:off x="8476488" y="6291072"/>
            <a:ext cx="3227832"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474B57"/>
              </a:buClr>
              <a:buSzPts val="12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8"/>
          <p:cNvSpPr txBox="1"/>
          <p:nvPr>
            <p:ph idx="11" type="ftr"/>
          </p:nvPr>
        </p:nvSpPr>
        <p:spPr>
          <a:xfrm>
            <a:off x="487731" y="6291072"/>
            <a:ext cx="7598664"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474B57"/>
              </a:buClr>
              <a:buSzPts val="12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8"/>
          <p:cNvSpPr txBox="1"/>
          <p:nvPr>
            <p:ph idx="12" type="sldNum"/>
          </p:nvPr>
        </p:nvSpPr>
        <p:spPr>
          <a:xfrm>
            <a:off x="8476488" y="373605"/>
            <a:ext cx="3227832" cy="816486"/>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1pPr>
            <a:lvl2pPr indent="0" lvl="1"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2pPr>
            <a:lvl3pPr indent="0" lvl="2"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3pPr>
            <a:lvl4pPr indent="0" lvl="3"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4pPr>
            <a:lvl5pPr indent="0" lvl="4"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5pPr>
            <a:lvl6pPr indent="0" lvl="5"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6pPr>
            <a:lvl7pPr indent="0" lvl="6"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7pPr>
            <a:lvl8pPr indent="0" lvl="7"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8pPr>
            <a:lvl9pPr indent="0" lvl="8"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4" name="Shape 74"/>
        <p:cNvGrpSpPr/>
        <p:nvPr/>
      </p:nvGrpSpPr>
      <p:grpSpPr>
        <a:xfrm>
          <a:off x="0" y="0"/>
          <a:ext cx="0" cy="0"/>
          <a:chOff x="0" y="0"/>
          <a:chExt cx="0" cy="0"/>
        </a:xfrm>
      </p:grpSpPr>
      <p:sp>
        <p:nvSpPr>
          <p:cNvPr id="75" name="Google Shape;75;p9"/>
          <p:cNvSpPr txBox="1"/>
          <p:nvPr>
            <p:ph type="title"/>
          </p:nvPr>
        </p:nvSpPr>
        <p:spPr>
          <a:xfrm>
            <a:off x="2933696" y="568345"/>
            <a:ext cx="8770568" cy="1560716"/>
          </a:xfrm>
          <a:prstGeom prst="rect">
            <a:avLst/>
          </a:prstGeom>
          <a:noFill/>
          <a:ln>
            <a:noFill/>
          </a:ln>
        </p:spPr>
        <p:txBody>
          <a:bodyPr anchorCtr="0" anchor="t" bIns="45700" lIns="91425" spcFirstLastPara="1" rIns="91425" wrap="square" tIns="45700">
            <a:noAutofit/>
          </a:bodyPr>
          <a:lstStyle>
            <a:lvl1pPr lvl="0" algn="l">
              <a:lnSpc>
                <a:spcPct val="99000"/>
              </a:lnSpc>
              <a:spcBef>
                <a:spcPts val="0"/>
              </a:spcBef>
              <a:spcAft>
                <a:spcPts val="0"/>
              </a:spcAft>
              <a:buClr>
                <a:srgbClr val="474B57"/>
              </a:buClr>
              <a:buSzPts val="44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9"/>
          <p:cNvSpPr txBox="1"/>
          <p:nvPr>
            <p:ph idx="1" type="body"/>
          </p:nvPr>
        </p:nvSpPr>
        <p:spPr>
          <a:xfrm rot="5400000">
            <a:off x="5493230" y="-121131"/>
            <a:ext cx="3651500" cy="8770568"/>
          </a:xfrm>
          <a:prstGeom prst="rect">
            <a:avLst/>
          </a:prstGeom>
          <a:noFill/>
          <a:ln>
            <a:noFill/>
          </a:ln>
        </p:spPr>
        <p:txBody>
          <a:bodyPr anchorCtr="0" anchor="t" bIns="45700" lIns="91425" spcFirstLastPara="1" rIns="91425" wrap="square" tIns="45700">
            <a:noAutofit/>
          </a:bodyPr>
          <a:lstStyle>
            <a:lvl1pPr indent="-355600" lvl="0" marL="457200" algn="l">
              <a:lnSpc>
                <a:spcPct val="111000"/>
              </a:lnSpc>
              <a:spcBef>
                <a:spcPts val="930"/>
              </a:spcBef>
              <a:spcAft>
                <a:spcPts val="0"/>
              </a:spcAft>
              <a:buClr>
                <a:srgbClr val="474B57"/>
              </a:buClr>
              <a:buSzPts val="2000"/>
              <a:buChar char="–"/>
              <a:defRPr/>
            </a:lvl1pPr>
            <a:lvl2pPr indent="-342900" lvl="1" marL="914400" algn="l">
              <a:lnSpc>
                <a:spcPct val="111000"/>
              </a:lnSpc>
              <a:spcBef>
                <a:spcPts val="930"/>
              </a:spcBef>
              <a:spcAft>
                <a:spcPts val="0"/>
              </a:spcAft>
              <a:buClr>
                <a:srgbClr val="474B57"/>
              </a:buClr>
              <a:buSzPts val="1800"/>
              <a:buChar char="–"/>
              <a:defRPr/>
            </a:lvl2pPr>
            <a:lvl3pPr indent="-330200" lvl="2" marL="1371600" algn="l">
              <a:lnSpc>
                <a:spcPct val="111000"/>
              </a:lnSpc>
              <a:spcBef>
                <a:spcPts val="930"/>
              </a:spcBef>
              <a:spcAft>
                <a:spcPts val="0"/>
              </a:spcAft>
              <a:buClr>
                <a:srgbClr val="474B57"/>
              </a:buClr>
              <a:buSzPts val="1600"/>
              <a:buChar char="–"/>
              <a:defRPr/>
            </a:lvl3pPr>
            <a:lvl4pPr indent="-317500" lvl="3" marL="1828800" algn="l">
              <a:lnSpc>
                <a:spcPct val="111000"/>
              </a:lnSpc>
              <a:spcBef>
                <a:spcPts val="930"/>
              </a:spcBef>
              <a:spcAft>
                <a:spcPts val="0"/>
              </a:spcAft>
              <a:buClr>
                <a:srgbClr val="474B57"/>
              </a:buClr>
              <a:buSzPts val="1400"/>
              <a:buChar char="–"/>
              <a:defRPr/>
            </a:lvl4pPr>
            <a:lvl5pPr indent="-317500" lvl="4" marL="2286000" algn="l">
              <a:lnSpc>
                <a:spcPct val="111000"/>
              </a:lnSpc>
              <a:spcBef>
                <a:spcPts val="930"/>
              </a:spcBef>
              <a:spcAft>
                <a:spcPts val="0"/>
              </a:spcAft>
              <a:buClr>
                <a:srgbClr val="474B57"/>
              </a:buClr>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9"/>
          <p:cNvSpPr txBox="1"/>
          <p:nvPr>
            <p:ph idx="10" type="dt"/>
          </p:nvPr>
        </p:nvSpPr>
        <p:spPr>
          <a:xfrm>
            <a:off x="8961074" y="6296613"/>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474B57"/>
              </a:buClr>
              <a:buSzPts val="12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9"/>
          <p:cNvSpPr txBox="1"/>
          <p:nvPr>
            <p:ph idx="11" type="ftr"/>
          </p:nvPr>
        </p:nvSpPr>
        <p:spPr>
          <a:xfrm>
            <a:off x="2933696" y="6296613"/>
            <a:ext cx="566737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474B57"/>
              </a:buClr>
              <a:buSzPts val="12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9"/>
          <p:cNvSpPr txBox="1"/>
          <p:nvPr>
            <p:ph idx="12" type="sldNum"/>
          </p:nvPr>
        </p:nvSpPr>
        <p:spPr>
          <a:xfrm>
            <a:off x="512996" y="723326"/>
            <a:ext cx="1884349" cy="604272"/>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80" name="Shape 80"/>
        <p:cNvGrpSpPr/>
        <p:nvPr/>
      </p:nvGrpSpPr>
      <p:grpSpPr>
        <a:xfrm>
          <a:off x="0" y="0"/>
          <a:ext cx="0" cy="0"/>
          <a:chOff x="0" y="0"/>
          <a:chExt cx="0" cy="0"/>
        </a:xfrm>
      </p:grpSpPr>
      <p:grpSp>
        <p:nvGrpSpPr>
          <p:cNvPr id="81" name="Google Shape;81;p10" title="Feather"/>
          <p:cNvGrpSpPr/>
          <p:nvPr/>
        </p:nvGrpSpPr>
        <p:grpSpPr>
          <a:xfrm>
            <a:off x="400717" y="362422"/>
            <a:ext cx="3495979" cy="6204386"/>
            <a:chOff x="400717" y="362422"/>
            <a:chExt cx="3495979" cy="6204386"/>
          </a:xfrm>
        </p:grpSpPr>
        <p:sp>
          <p:nvSpPr>
            <p:cNvPr id="82" name="Google Shape;82;p10"/>
            <p:cNvSpPr/>
            <p:nvPr/>
          </p:nvSpPr>
          <p:spPr>
            <a:xfrm>
              <a:off x="400717" y="362422"/>
              <a:ext cx="2218444" cy="6204386"/>
            </a:xfrm>
            <a:custGeom>
              <a:rect b="b" l="l" r="r" t="t"/>
              <a:pathLst>
                <a:path extrusionOk="0" h="1954" w="697">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D1CEBC">
                <a:alpha val="7450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 name="Google Shape;83;p10"/>
            <p:cNvSpPr/>
            <p:nvPr/>
          </p:nvSpPr>
          <p:spPr>
            <a:xfrm>
              <a:off x="1133755" y="1810137"/>
              <a:ext cx="2762941" cy="4746622"/>
            </a:xfrm>
            <a:custGeom>
              <a:rect b="b" l="l" r="r" t="t"/>
              <a:pathLst>
                <a:path extrusionOk="0" h="1495" w="869">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D1CEBC">
                <a:alpha val="4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4" name="Google Shape;84;p10"/>
          <p:cNvSpPr txBox="1"/>
          <p:nvPr>
            <p:ph type="title"/>
          </p:nvPr>
        </p:nvSpPr>
        <p:spPr>
          <a:xfrm rot="5400000">
            <a:off x="7393815" y="2391187"/>
            <a:ext cx="5339931" cy="1571625"/>
          </a:xfrm>
          <a:prstGeom prst="rect">
            <a:avLst/>
          </a:prstGeom>
          <a:noFill/>
          <a:ln>
            <a:noFill/>
          </a:ln>
        </p:spPr>
        <p:txBody>
          <a:bodyPr anchorCtr="0" anchor="t" bIns="45700" lIns="91425" spcFirstLastPara="1" rIns="91425" wrap="square" tIns="45700">
            <a:noAutofit/>
          </a:bodyPr>
          <a:lstStyle>
            <a:lvl1pPr lvl="0" algn="l">
              <a:lnSpc>
                <a:spcPct val="99000"/>
              </a:lnSpc>
              <a:spcBef>
                <a:spcPts val="0"/>
              </a:spcBef>
              <a:spcAft>
                <a:spcPts val="0"/>
              </a:spcAft>
              <a:buClr>
                <a:srgbClr val="474B57"/>
              </a:buClr>
              <a:buSzPts val="44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0"/>
          <p:cNvSpPr txBox="1"/>
          <p:nvPr>
            <p:ph idx="1" type="body"/>
          </p:nvPr>
        </p:nvSpPr>
        <p:spPr>
          <a:xfrm rot="5400000">
            <a:off x="3252186" y="205881"/>
            <a:ext cx="5322594" cy="5959574"/>
          </a:xfrm>
          <a:prstGeom prst="rect">
            <a:avLst/>
          </a:prstGeom>
          <a:noFill/>
          <a:ln>
            <a:noFill/>
          </a:ln>
        </p:spPr>
        <p:txBody>
          <a:bodyPr anchorCtr="0" anchor="t" bIns="45700" lIns="91425" spcFirstLastPara="1" rIns="91425" wrap="square" tIns="45700">
            <a:noAutofit/>
          </a:bodyPr>
          <a:lstStyle>
            <a:lvl1pPr indent="-355600" lvl="0" marL="457200" algn="l">
              <a:lnSpc>
                <a:spcPct val="111000"/>
              </a:lnSpc>
              <a:spcBef>
                <a:spcPts val="930"/>
              </a:spcBef>
              <a:spcAft>
                <a:spcPts val="0"/>
              </a:spcAft>
              <a:buClr>
                <a:srgbClr val="474B57"/>
              </a:buClr>
              <a:buSzPts val="2000"/>
              <a:buChar char="–"/>
              <a:defRPr/>
            </a:lvl1pPr>
            <a:lvl2pPr indent="-342900" lvl="1" marL="914400" algn="l">
              <a:lnSpc>
                <a:spcPct val="111000"/>
              </a:lnSpc>
              <a:spcBef>
                <a:spcPts val="930"/>
              </a:spcBef>
              <a:spcAft>
                <a:spcPts val="0"/>
              </a:spcAft>
              <a:buClr>
                <a:srgbClr val="474B57"/>
              </a:buClr>
              <a:buSzPts val="1800"/>
              <a:buChar char="–"/>
              <a:defRPr/>
            </a:lvl2pPr>
            <a:lvl3pPr indent="-330200" lvl="2" marL="1371600" algn="l">
              <a:lnSpc>
                <a:spcPct val="111000"/>
              </a:lnSpc>
              <a:spcBef>
                <a:spcPts val="930"/>
              </a:spcBef>
              <a:spcAft>
                <a:spcPts val="0"/>
              </a:spcAft>
              <a:buClr>
                <a:srgbClr val="474B57"/>
              </a:buClr>
              <a:buSzPts val="1600"/>
              <a:buChar char="–"/>
              <a:defRPr/>
            </a:lvl3pPr>
            <a:lvl4pPr indent="-317500" lvl="3" marL="1828800" algn="l">
              <a:lnSpc>
                <a:spcPct val="111000"/>
              </a:lnSpc>
              <a:spcBef>
                <a:spcPts val="930"/>
              </a:spcBef>
              <a:spcAft>
                <a:spcPts val="0"/>
              </a:spcAft>
              <a:buClr>
                <a:srgbClr val="474B57"/>
              </a:buClr>
              <a:buSzPts val="1400"/>
              <a:buChar char="–"/>
              <a:defRPr/>
            </a:lvl4pPr>
            <a:lvl5pPr indent="-317500" lvl="4" marL="2286000" algn="l">
              <a:lnSpc>
                <a:spcPct val="111000"/>
              </a:lnSpc>
              <a:spcBef>
                <a:spcPts val="930"/>
              </a:spcBef>
              <a:spcAft>
                <a:spcPts val="0"/>
              </a:spcAft>
              <a:buClr>
                <a:srgbClr val="474B57"/>
              </a:buClr>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0"/>
          <p:cNvSpPr txBox="1"/>
          <p:nvPr>
            <p:ph idx="10" type="dt"/>
          </p:nvPr>
        </p:nvSpPr>
        <p:spPr>
          <a:xfrm>
            <a:off x="9277968" y="6296613"/>
            <a:ext cx="2505995"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474B57"/>
              </a:buClr>
              <a:buSzPts val="12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1" type="ftr"/>
          </p:nvPr>
        </p:nvSpPr>
        <p:spPr>
          <a:xfrm>
            <a:off x="2933696" y="6296613"/>
            <a:ext cx="5959574"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474B57"/>
              </a:buClr>
              <a:buSzPts val="12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0"/>
          <p:cNvSpPr txBox="1"/>
          <p:nvPr>
            <p:ph idx="12" type="sldNum"/>
          </p:nvPr>
        </p:nvSpPr>
        <p:spPr>
          <a:xfrm rot="5400013">
            <a:off x="8734646" y="2853198"/>
            <a:ext cx="5383264" cy="604272"/>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1pPr>
            <a:lvl2pPr indent="0" lvl="1"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2pPr>
            <a:lvl3pPr indent="0" lvl="2"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3pPr>
            <a:lvl4pPr indent="0" lvl="3"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4pPr>
            <a:lvl5pPr indent="0" lvl="4"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5pPr>
            <a:lvl6pPr indent="0" lvl="5"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6pPr>
            <a:lvl7pPr indent="0" lvl="6"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7pPr>
            <a:lvl8pPr indent="0" lvl="7"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8pPr>
            <a:lvl9pPr indent="0" lvl="8" marL="0" marR="0" algn="l">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GB"/>
              <a:t>‹#›</a:t>
            </a:fld>
            <a:endParaRPr/>
          </a:p>
        </p:txBody>
      </p:sp>
      <p:cxnSp>
        <p:nvCxnSpPr>
          <p:cNvPr id="89" name="Google Shape;89;p10" title="Rule Line"/>
          <p:cNvCxnSpPr/>
          <p:nvPr/>
        </p:nvCxnSpPr>
        <p:spPr>
          <a:xfrm>
            <a:off x="9111584" y="571500"/>
            <a:ext cx="0" cy="5275466"/>
          </a:xfrm>
          <a:prstGeom prst="straightConnector1">
            <a:avLst/>
          </a:prstGeom>
          <a:noFill/>
          <a:ln cap="flat" cmpd="sng" w="38100">
            <a:solidFill>
              <a:srgbClr val="79A8A4"/>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FCF7"/>
        </a:solidFill>
      </p:bgPr>
    </p:bg>
    <p:spTree>
      <p:nvGrpSpPr>
        <p:cNvPr id="5" name="Shape 5"/>
        <p:cNvGrpSpPr/>
        <p:nvPr/>
      </p:nvGrpSpPr>
      <p:grpSpPr>
        <a:xfrm>
          <a:off x="0" y="0"/>
          <a:ext cx="0" cy="0"/>
          <a:chOff x="0" y="0"/>
          <a:chExt cx="0" cy="0"/>
        </a:xfrm>
      </p:grpSpPr>
      <p:grpSp>
        <p:nvGrpSpPr>
          <p:cNvPr id="6" name="Google Shape;6;p1" title="Feathers"/>
          <p:cNvGrpSpPr/>
          <p:nvPr/>
        </p:nvGrpSpPr>
        <p:grpSpPr>
          <a:xfrm>
            <a:off x="400717" y="362422"/>
            <a:ext cx="3495979" cy="6204386"/>
            <a:chOff x="400717" y="362422"/>
            <a:chExt cx="3495979" cy="6204386"/>
          </a:xfrm>
        </p:grpSpPr>
        <p:sp>
          <p:nvSpPr>
            <p:cNvPr id="7" name="Google Shape;7;p1"/>
            <p:cNvSpPr/>
            <p:nvPr/>
          </p:nvSpPr>
          <p:spPr>
            <a:xfrm>
              <a:off x="400717" y="362422"/>
              <a:ext cx="2218444" cy="6204386"/>
            </a:xfrm>
            <a:custGeom>
              <a:rect b="b" l="l" r="r" t="t"/>
              <a:pathLst>
                <a:path extrusionOk="0" h="1954" w="697">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D1CEBC">
                <a:alpha val="7450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 name="Google Shape;8;p1"/>
            <p:cNvSpPr/>
            <p:nvPr/>
          </p:nvSpPr>
          <p:spPr>
            <a:xfrm>
              <a:off x="1133755" y="1810137"/>
              <a:ext cx="2762941" cy="4746622"/>
            </a:xfrm>
            <a:custGeom>
              <a:rect b="b" l="l" r="r" t="t"/>
              <a:pathLst>
                <a:path extrusionOk="0" h="1495" w="869">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D1CEBC">
                <a:alpha val="4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 name="Google Shape;9;p1"/>
          <p:cNvSpPr txBox="1"/>
          <p:nvPr>
            <p:ph type="title"/>
          </p:nvPr>
        </p:nvSpPr>
        <p:spPr>
          <a:xfrm>
            <a:off x="2933696" y="568345"/>
            <a:ext cx="8770568" cy="1560716"/>
          </a:xfrm>
          <a:prstGeom prst="rect">
            <a:avLst/>
          </a:prstGeom>
          <a:noFill/>
          <a:ln>
            <a:noFill/>
          </a:ln>
        </p:spPr>
        <p:txBody>
          <a:bodyPr anchorCtr="0" anchor="t" bIns="45700" lIns="91425" spcFirstLastPara="1" rIns="91425" wrap="square" tIns="45700">
            <a:noAutofit/>
          </a:bodyPr>
          <a:lstStyle>
            <a:lvl1pPr lvl="0" marR="0" rtl="0" algn="l">
              <a:lnSpc>
                <a:spcPct val="99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1"/>
          <p:cNvSpPr txBox="1"/>
          <p:nvPr>
            <p:ph idx="1" type="body"/>
          </p:nvPr>
        </p:nvSpPr>
        <p:spPr>
          <a:xfrm>
            <a:off x="2933696" y="2438403"/>
            <a:ext cx="8770568" cy="36515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11000"/>
              </a:lnSpc>
              <a:spcBef>
                <a:spcPts val="930"/>
              </a:spcBef>
              <a:spcAft>
                <a:spcPts val="0"/>
              </a:spcAft>
              <a:buClr>
                <a:srgbClr val="474B57"/>
              </a:buClr>
              <a:buSzPts val="2000"/>
              <a:buFont typeface="Corbel"/>
              <a:buChar char="–"/>
              <a:defRPr b="0" i="0" sz="2000" u="none" cap="none" strike="noStrike">
                <a:solidFill>
                  <a:srgbClr val="474B57"/>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74B57"/>
              </a:buClr>
              <a:buSzPts val="1800"/>
              <a:buFont typeface="Corbel"/>
              <a:buChar char="–"/>
              <a:defRPr b="0" i="0" sz="1800" u="none" cap="none" strike="noStrike">
                <a:solidFill>
                  <a:srgbClr val="474B57"/>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74B57"/>
              </a:buClr>
              <a:buSzPts val="1600"/>
              <a:buFont typeface="Corbel"/>
              <a:buChar char="–"/>
              <a:defRPr b="0" i="1" sz="1600" u="none" cap="none" strike="noStrike">
                <a:solidFill>
                  <a:srgbClr val="474B57"/>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74B57"/>
              </a:buClr>
              <a:buSzPts val="1400"/>
              <a:buFont typeface="Corbel"/>
              <a:buChar char="–"/>
              <a:defRPr b="0" i="0" sz="1400" u="none" cap="none" strike="noStrike">
                <a:solidFill>
                  <a:srgbClr val="474B57"/>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74B57"/>
              </a:buClr>
              <a:buSzPts val="1400"/>
              <a:buFont typeface="Corbel"/>
              <a:buChar char="–"/>
              <a:defRPr b="0" i="1" sz="1400" u="none" cap="none" strike="noStrike">
                <a:solidFill>
                  <a:srgbClr val="474B5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0" type="dt"/>
          </p:nvPr>
        </p:nvSpPr>
        <p:spPr>
          <a:xfrm>
            <a:off x="8961074" y="6296613"/>
            <a:ext cx="2743200" cy="365129"/>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474B57"/>
              </a:buClr>
              <a:buSzPts val="1200"/>
              <a:buFont typeface="Century Schoolbook"/>
              <a:buNone/>
              <a:defRPr b="0" i="0" sz="1200" u="none" cap="none" strike="noStrike">
                <a:solidFill>
                  <a:srgbClr val="474B57"/>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1" type="ftr"/>
          </p:nvPr>
        </p:nvSpPr>
        <p:spPr>
          <a:xfrm>
            <a:off x="2933696" y="6296613"/>
            <a:ext cx="5667378" cy="36512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474B57"/>
              </a:buClr>
              <a:buSzPts val="1200"/>
              <a:buFont typeface="Century Schoolbook"/>
              <a:buNone/>
              <a:defRPr b="0" i="0" sz="1200" u="none" cap="none" strike="noStrike">
                <a:solidFill>
                  <a:srgbClr val="474B57"/>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2" type="sldNum"/>
          </p:nvPr>
        </p:nvSpPr>
        <p:spPr>
          <a:xfrm>
            <a:off x="512996" y="723326"/>
            <a:ext cx="1884349" cy="604272"/>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1pPr>
            <a:lvl2pPr indent="0" lvl="1" marL="0" marR="0" rtl="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2pPr>
            <a:lvl3pPr indent="0" lvl="2" marL="0" marR="0" rtl="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3pPr>
            <a:lvl4pPr indent="0" lvl="3" marL="0" marR="0" rtl="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4pPr>
            <a:lvl5pPr indent="0" lvl="4" marL="0" marR="0" rtl="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5pPr>
            <a:lvl6pPr indent="0" lvl="5" marL="0" marR="0" rtl="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6pPr>
            <a:lvl7pPr indent="0" lvl="6" marL="0" marR="0" rtl="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7pPr>
            <a:lvl8pPr indent="0" lvl="7" marL="0" marR="0" rtl="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8pPr>
            <a:lvl9pPr indent="0" lvl="8" marL="0" marR="0" rtl="0" algn="r">
              <a:lnSpc>
                <a:spcPct val="100000"/>
              </a:lnSpc>
              <a:spcBef>
                <a:spcPts val="0"/>
              </a:spcBef>
              <a:spcAft>
                <a:spcPts val="0"/>
              </a:spcAft>
              <a:buClr>
                <a:srgbClr val="474B57"/>
              </a:buClr>
              <a:buSzPts val="4400"/>
              <a:buFont typeface="Century Schoolbook"/>
              <a:buNone/>
              <a:defRPr b="0" i="0" sz="4400" u="none" cap="none" strike="noStrike">
                <a:solidFill>
                  <a:srgbClr val="474B57"/>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GB"/>
              <a:t>‹#›</a:t>
            </a:fld>
            <a:endParaRPr/>
          </a:p>
        </p:txBody>
      </p:sp>
      <p:cxnSp>
        <p:nvCxnSpPr>
          <p:cNvPr id="14" name="Google Shape;14;p1" title="Rule Line"/>
          <p:cNvCxnSpPr/>
          <p:nvPr/>
        </p:nvCxnSpPr>
        <p:spPr>
          <a:xfrm>
            <a:off x="2933696" y="2176006"/>
            <a:ext cx="8770578" cy="0"/>
          </a:xfrm>
          <a:prstGeom prst="straightConnector1">
            <a:avLst/>
          </a:prstGeom>
          <a:noFill/>
          <a:ln cap="flat" cmpd="sng" w="38100">
            <a:solidFill>
              <a:srgbClr val="79A8A4"/>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image" Target="../media/image27.png"/><Relationship Id="rId7"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2.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g"/><Relationship Id="rId4" Type="http://schemas.openxmlformats.org/officeDocument/2006/relationships/image" Target="../media/image11.jpg"/><Relationship Id="rId5" Type="http://schemas.openxmlformats.org/officeDocument/2006/relationships/image" Target="../media/image16.png"/><Relationship Id="rId6"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10.png"/><Relationship Id="rId6"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1"/>
          <p:cNvSpPr txBox="1"/>
          <p:nvPr>
            <p:ph type="ctrTitle"/>
          </p:nvPr>
        </p:nvSpPr>
        <p:spPr>
          <a:xfrm>
            <a:off x="7920752" y="1023862"/>
            <a:ext cx="3793681" cy="3349639"/>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0"/>
              </a:spcBef>
              <a:spcAft>
                <a:spcPts val="0"/>
              </a:spcAft>
              <a:buClr>
                <a:srgbClr val="FEFCF7"/>
              </a:buClr>
              <a:buSzPts val="3900"/>
              <a:buFont typeface="Century Schoolbook"/>
              <a:buNone/>
            </a:pPr>
            <a:r>
              <a:rPr lang="en-GB"/>
              <a:t>Design Portfolio</a:t>
            </a:r>
            <a:endParaRPr/>
          </a:p>
        </p:txBody>
      </p:sp>
      <p:sp>
        <p:nvSpPr>
          <p:cNvPr id="95" name="Google Shape;95;p11"/>
          <p:cNvSpPr txBox="1"/>
          <p:nvPr>
            <p:ph idx="1" type="subTitle"/>
          </p:nvPr>
        </p:nvSpPr>
        <p:spPr>
          <a:xfrm>
            <a:off x="7920752" y="4945376"/>
            <a:ext cx="3793681" cy="1037761"/>
          </a:xfrm>
          <a:prstGeom prst="rect">
            <a:avLst/>
          </a:prstGeom>
          <a:noFill/>
          <a:ln>
            <a:noFill/>
          </a:ln>
        </p:spPr>
        <p:txBody>
          <a:bodyPr anchorCtr="0" anchor="t" bIns="45700" lIns="91425" spcFirstLastPara="1" rIns="91425" wrap="square" tIns="45700">
            <a:noAutofit/>
          </a:bodyPr>
          <a:lstStyle/>
          <a:p>
            <a:pPr indent="0" lvl="0" marL="0" rtl="0" algn="l">
              <a:lnSpc>
                <a:spcPct val="130000"/>
              </a:lnSpc>
              <a:spcBef>
                <a:spcPts val="0"/>
              </a:spcBef>
              <a:spcAft>
                <a:spcPts val="0"/>
              </a:spcAft>
              <a:buClr>
                <a:srgbClr val="FEFCF7"/>
              </a:buClr>
              <a:buSzPts val="2000"/>
              <a:buNone/>
            </a:pPr>
            <a:r>
              <a:rPr lang="en-GB"/>
              <a:t>Connor Bennett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0"/>
          <p:cNvSpPr txBox="1"/>
          <p:nvPr>
            <p:ph type="title"/>
          </p:nvPr>
        </p:nvSpPr>
        <p:spPr>
          <a:xfrm>
            <a:off x="0" y="0"/>
            <a:ext cx="3140762" cy="761996"/>
          </a:xfrm>
          <a:prstGeom prst="rect">
            <a:avLst/>
          </a:prstGeom>
          <a:noFill/>
          <a:ln>
            <a:noFill/>
          </a:ln>
        </p:spPr>
        <p:txBody>
          <a:bodyPr anchorCtr="0" anchor="t" bIns="45700" lIns="91425" spcFirstLastPara="1" rIns="91425" wrap="square" tIns="45700">
            <a:noAutofit/>
          </a:bodyPr>
          <a:lstStyle/>
          <a:p>
            <a:pPr indent="0" lvl="0" marL="0" rtl="0" algn="l">
              <a:lnSpc>
                <a:spcPct val="99000"/>
              </a:lnSpc>
              <a:spcBef>
                <a:spcPts val="0"/>
              </a:spcBef>
              <a:spcAft>
                <a:spcPts val="0"/>
              </a:spcAft>
              <a:buClr>
                <a:srgbClr val="474B57"/>
              </a:buClr>
              <a:buSzPts val="4400"/>
              <a:buFont typeface="Century Schoolbook"/>
              <a:buNone/>
            </a:pPr>
            <a:r>
              <a:rPr lang="en-GB"/>
              <a:t>Fusion 360</a:t>
            </a:r>
            <a:endParaRPr/>
          </a:p>
        </p:txBody>
      </p:sp>
      <p:pic>
        <p:nvPicPr>
          <p:cNvPr id="178" name="Google Shape;178;p20"/>
          <p:cNvPicPr preferRelativeResize="0"/>
          <p:nvPr/>
        </p:nvPicPr>
        <p:blipFill rotWithShape="1">
          <a:blip r:embed="rId3">
            <a:alphaModFix/>
          </a:blip>
          <a:srcRect b="15882" l="42462" r="52692" t="28503"/>
          <a:stretch/>
        </p:blipFill>
        <p:spPr>
          <a:xfrm>
            <a:off x="0" y="867171"/>
            <a:ext cx="928463" cy="5990828"/>
          </a:xfrm>
          <a:prstGeom prst="rect">
            <a:avLst/>
          </a:prstGeom>
          <a:noFill/>
          <a:ln>
            <a:noFill/>
          </a:ln>
        </p:spPr>
      </p:pic>
      <p:pic>
        <p:nvPicPr>
          <p:cNvPr id="179" name="Google Shape;179;p20"/>
          <p:cNvPicPr preferRelativeResize="0"/>
          <p:nvPr/>
        </p:nvPicPr>
        <p:blipFill rotWithShape="1">
          <a:blip r:embed="rId4">
            <a:alphaModFix/>
          </a:blip>
          <a:srcRect b="18961" l="50538" r="41846" t="18241"/>
          <a:stretch/>
        </p:blipFill>
        <p:spPr>
          <a:xfrm>
            <a:off x="928472" y="867171"/>
            <a:ext cx="1292138" cy="5990828"/>
          </a:xfrm>
          <a:prstGeom prst="rect">
            <a:avLst/>
          </a:prstGeom>
          <a:noFill/>
          <a:ln>
            <a:noFill/>
          </a:ln>
        </p:spPr>
      </p:pic>
      <p:pic>
        <p:nvPicPr>
          <p:cNvPr id="180" name="Google Shape;180;p20"/>
          <p:cNvPicPr preferRelativeResize="0"/>
          <p:nvPr/>
        </p:nvPicPr>
        <p:blipFill rotWithShape="1">
          <a:blip r:embed="rId5">
            <a:alphaModFix/>
          </a:blip>
          <a:srcRect b="15265" l="27923" r="63653" t="17626"/>
          <a:stretch/>
        </p:blipFill>
        <p:spPr>
          <a:xfrm>
            <a:off x="2220611" y="1069143"/>
            <a:ext cx="1292312" cy="5788856"/>
          </a:xfrm>
          <a:prstGeom prst="rect">
            <a:avLst/>
          </a:prstGeom>
          <a:noFill/>
          <a:ln>
            <a:noFill/>
          </a:ln>
        </p:spPr>
      </p:pic>
      <p:pic>
        <p:nvPicPr>
          <p:cNvPr id="181" name="Google Shape;181;p20"/>
          <p:cNvPicPr preferRelativeResize="0"/>
          <p:nvPr/>
        </p:nvPicPr>
        <p:blipFill rotWithShape="1">
          <a:blip r:embed="rId6">
            <a:alphaModFix/>
          </a:blip>
          <a:srcRect b="25320" l="40269" r="53038" t="17010"/>
          <a:stretch/>
        </p:blipFill>
        <p:spPr>
          <a:xfrm>
            <a:off x="3420093" y="907816"/>
            <a:ext cx="1228148" cy="5950183"/>
          </a:xfrm>
          <a:prstGeom prst="rect">
            <a:avLst/>
          </a:prstGeom>
          <a:noFill/>
          <a:ln>
            <a:noFill/>
          </a:ln>
        </p:spPr>
      </p:pic>
      <p:pic>
        <p:nvPicPr>
          <p:cNvPr id="182" name="Google Shape;182;p20"/>
          <p:cNvPicPr preferRelativeResize="0"/>
          <p:nvPr/>
        </p:nvPicPr>
        <p:blipFill rotWithShape="1">
          <a:blip r:embed="rId7">
            <a:alphaModFix/>
          </a:blip>
          <a:srcRect b="28470" l="36739" r="56957" t="18559"/>
          <a:stretch/>
        </p:blipFill>
        <p:spPr>
          <a:xfrm>
            <a:off x="4648251" y="1056040"/>
            <a:ext cx="1228148" cy="58019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2"/>
          <p:cNvSpPr txBox="1"/>
          <p:nvPr>
            <p:ph type="title"/>
          </p:nvPr>
        </p:nvSpPr>
        <p:spPr>
          <a:xfrm>
            <a:off x="2933696" y="568345"/>
            <a:ext cx="8770568" cy="1560716"/>
          </a:xfrm>
          <a:prstGeom prst="rect">
            <a:avLst/>
          </a:prstGeom>
          <a:noFill/>
          <a:ln>
            <a:noFill/>
          </a:ln>
        </p:spPr>
        <p:txBody>
          <a:bodyPr anchorCtr="0" anchor="t" bIns="45700" lIns="91425" spcFirstLastPara="1" rIns="91425" wrap="square" tIns="45700">
            <a:noAutofit/>
          </a:bodyPr>
          <a:lstStyle/>
          <a:p>
            <a:pPr indent="0" lvl="0" marL="0" rtl="0" algn="l">
              <a:lnSpc>
                <a:spcPct val="99000"/>
              </a:lnSpc>
              <a:spcBef>
                <a:spcPts val="0"/>
              </a:spcBef>
              <a:spcAft>
                <a:spcPts val="0"/>
              </a:spcAft>
              <a:buClr>
                <a:srgbClr val="474B57"/>
              </a:buClr>
              <a:buSzPts val="4400"/>
              <a:buFont typeface="Century Schoolbook"/>
              <a:buNone/>
            </a:pPr>
            <a:r>
              <a:rPr lang="en-GB"/>
              <a:t>Models </a:t>
            </a:r>
            <a:endParaRPr/>
          </a:p>
        </p:txBody>
      </p:sp>
      <p:sp>
        <p:nvSpPr>
          <p:cNvPr id="101" name="Google Shape;101;p12"/>
          <p:cNvSpPr txBox="1"/>
          <p:nvPr>
            <p:ph idx="1" type="body"/>
          </p:nvPr>
        </p:nvSpPr>
        <p:spPr>
          <a:xfrm>
            <a:off x="7543754" y="2438403"/>
            <a:ext cx="4160520" cy="3657600"/>
          </a:xfrm>
          <a:prstGeom prst="rect">
            <a:avLst/>
          </a:prstGeom>
          <a:noFill/>
          <a:ln>
            <a:noFill/>
          </a:ln>
        </p:spPr>
        <p:txBody>
          <a:bodyPr anchorCtr="0" anchor="t" bIns="45700" lIns="91425" spcFirstLastPara="1" rIns="91425" wrap="square" tIns="45700">
            <a:noAutofit/>
          </a:bodyPr>
          <a:lstStyle/>
          <a:p>
            <a:pPr indent="-320040" lvl="0" marL="320040" rtl="0" algn="l">
              <a:lnSpc>
                <a:spcPct val="111000"/>
              </a:lnSpc>
              <a:spcBef>
                <a:spcPts val="0"/>
              </a:spcBef>
              <a:spcAft>
                <a:spcPts val="0"/>
              </a:spcAft>
              <a:buClr>
                <a:srgbClr val="474B57"/>
              </a:buClr>
              <a:buSzPts val="2000"/>
              <a:buChar char="–"/>
            </a:pPr>
            <a:r>
              <a:rPr lang="en-GB"/>
              <a:t>Models are made out of foam board and tissue paper. </a:t>
            </a:r>
            <a:endParaRPr/>
          </a:p>
          <a:p>
            <a:pPr indent="-320040" lvl="0" marL="320040" rtl="0" algn="l">
              <a:lnSpc>
                <a:spcPct val="111000"/>
              </a:lnSpc>
              <a:spcBef>
                <a:spcPts val="930"/>
              </a:spcBef>
              <a:spcAft>
                <a:spcPts val="0"/>
              </a:spcAft>
              <a:buClr>
                <a:srgbClr val="474B57"/>
              </a:buClr>
              <a:buSzPts val="2000"/>
              <a:buChar char="–"/>
            </a:pPr>
            <a:r>
              <a:rPr lang="en-GB"/>
              <a:t>Paint pot: this optical illusion is meant to look like a paint pouring out of a can </a:t>
            </a:r>
            <a:endParaRPr/>
          </a:p>
          <a:p>
            <a:pPr indent="-320040" lvl="0" marL="320040" rtl="0" algn="l">
              <a:lnSpc>
                <a:spcPct val="111000"/>
              </a:lnSpc>
              <a:spcBef>
                <a:spcPts val="930"/>
              </a:spcBef>
              <a:spcAft>
                <a:spcPts val="0"/>
              </a:spcAft>
              <a:buClr>
                <a:srgbClr val="474B57"/>
              </a:buClr>
              <a:buSzPts val="2000"/>
              <a:buChar char="–"/>
            </a:pPr>
            <a:r>
              <a:rPr lang="en-GB"/>
              <a:t>Portal hoops. These are hoops of light to make it look like a portal </a:t>
            </a:r>
            <a:endParaRPr/>
          </a:p>
        </p:txBody>
      </p:sp>
      <p:pic>
        <p:nvPicPr>
          <p:cNvPr id="102" name="Google Shape;102;p12"/>
          <p:cNvPicPr preferRelativeResize="0"/>
          <p:nvPr/>
        </p:nvPicPr>
        <p:blipFill rotWithShape="1">
          <a:blip r:embed="rId3">
            <a:alphaModFix/>
          </a:blip>
          <a:srcRect b="0" l="0" r="0" t="0"/>
          <a:stretch/>
        </p:blipFill>
        <p:spPr>
          <a:xfrm>
            <a:off x="0" y="12"/>
            <a:ext cx="1845652" cy="3278398"/>
          </a:xfrm>
          <a:prstGeom prst="rect">
            <a:avLst/>
          </a:prstGeom>
          <a:noFill/>
          <a:ln>
            <a:noFill/>
          </a:ln>
        </p:spPr>
      </p:pic>
      <p:pic>
        <p:nvPicPr>
          <p:cNvPr id="103" name="Google Shape;103;p12"/>
          <p:cNvPicPr preferRelativeResize="0"/>
          <p:nvPr/>
        </p:nvPicPr>
        <p:blipFill rotWithShape="1">
          <a:blip r:embed="rId4">
            <a:alphaModFix/>
          </a:blip>
          <a:srcRect b="0" l="0" r="0" t="0"/>
          <a:stretch/>
        </p:blipFill>
        <p:spPr>
          <a:xfrm>
            <a:off x="8358910" y="11"/>
            <a:ext cx="3833091" cy="2156767"/>
          </a:xfrm>
          <a:prstGeom prst="rect">
            <a:avLst/>
          </a:prstGeom>
          <a:noFill/>
          <a:ln>
            <a:noFill/>
          </a:ln>
        </p:spPr>
      </p:pic>
      <p:pic>
        <p:nvPicPr>
          <p:cNvPr id="104" name="Google Shape;104;p12"/>
          <p:cNvPicPr preferRelativeResize="0"/>
          <p:nvPr/>
        </p:nvPicPr>
        <p:blipFill rotWithShape="1">
          <a:blip r:embed="rId5">
            <a:alphaModFix/>
          </a:blip>
          <a:srcRect b="0" l="0" r="0" t="0"/>
          <a:stretch/>
        </p:blipFill>
        <p:spPr>
          <a:xfrm>
            <a:off x="0" y="4853586"/>
            <a:ext cx="3833119" cy="21567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3"/>
          <p:cNvSpPr txBox="1"/>
          <p:nvPr>
            <p:ph type="title"/>
          </p:nvPr>
        </p:nvSpPr>
        <p:spPr>
          <a:xfrm>
            <a:off x="0" y="0"/>
            <a:ext cx="7397084" cy="796222"/>
          </a:xfrm>
          <a:prstGeom prst="rect">
            <a:avLst/>
          </a:prstGeom>
          <a:noFill/>
          <a:ln>
            <a:noFill/>
          </a:ln>
        </p:spPr>
        <p:txBody>
          <a:bodyPr anchorCtr="0" anchor="t" bIns="45700" lIns="91425" spcFirstLastPara="1" rIns="91425" wrap="square" tIns="45700">
            <a:noAutofit/>
          </a:bodyPr>
          <a:lstStyle/>
          <a:p>
            <a:pPr indent="0" lvl="0" marL="0" rtl="0" algn="l">
              <a:lnSpc>
                <a:spcPct val="99000"/>
              </a:lnSpc>
              <a:spcBef>
                <a:spcPts val="0"/>
              </a:spcBef>
              <a:spcAft>
                <a:spcPts val="0"/>
              </a:spcAft>
              <a:buClr>
                <a:srgbClr val="474B57"/>
              </a:buClr>
              <a:buSzPts val="4000"/>
              <a:buFont typeface="Century Schoolbook"/>
              <a:buNone/>
            </a:pPr>
            <a:r>
              <a:rPr lang="en-GB" sz="4000"/>
              <a:t>Sketchup design for portal effect</a:t>
            </a:r>
            <a:endParaRPr/>
          </a:p>
        </p:txBody>
      </p:sp>
      <p:sp>
        <p:nvSpPr>
          <p:cNvPr id="110" name="Google Shape;110;p13"/>
          <p:cNvSpPr txBox="1"/>
          <p:nvPr>
            <p:ph idx="1" type="body"/>
          </p:nvPr>
        </p:nvSpPr>
        <p:spPr>
          <a:xfrm>
            <a:off x="8031476" y="3"/>
            <a:ext cx="4160400" cy="3657600"/>
          </a:xfrm>
          <a:prstGeom prst="rect">
            <a:avLst/>
          </a:prstGeom>
          <a:noFill/>
          <a:ln>
            <a:noFill/>
          </a:ln>
        </p:spPr>
        <p:txBody>
          <a:bodyPr anchorCtr="0" anchor="t" bIns="45700" lIns="91425" spcFirstLastPara="1" rIns="91425" wrap="square" tIns="45700">
            <a:noAutofit/>
          </a:bodyPr>
          <a:lstStyle/>
          <a:p>
            <a:pPr indent="-320040" lvl="0" marL="320040" rtl="0" algn="l">
              <a:lnSpc>
                <a:spcPct val="111000"/>
              </a:lnSpc>
              <a:spcBef>
                <a:spcPts val="0"/>
              </a:spcBef>
              <a:spcAft>
                <a:spcPts val="0"/>
              </a:spcAft>
              <a:buClr>
                <a:srgbClr val="474B57"/>
              </a:buClr>
              <a:buSzPts val="2000"/>
              <a:buChar char="–"/>
            </a:pPr>
            <a:r>
              <a:rPr lang="en-GB"/>
              <a:t>The portal effect is when in fog a ring of light would appear to be diffusing into that fog causing the “portal effect” the idea came from an image that i found where loads of smaller versions of these rings in a forest. And also the other image </a:t>
            </a:r>
            <a:endParaRPr/>
          </a:p>
        </p:txBody>
      </p:sp>
      <p:pic>
        <p:nvPicPr>
          <p:cNvPr id="111" name="Google Shape;111;p13"/>
          <p:cNvPicPr preferRelativeResize="0"/>
          <p:nvPr/>
        </p:nvPicPr>
        <p:blipFill rotWithShape="1">
          <a:blip r:embed="rId3">
            <a:alphaModFix/>
          </a:blip>
          <a:srcRect b="0" l="0" r="0" t="0"/>
          <a:stretch/>
        </p:blipFill>
        <p:spPr>
          <a:xfrm>
            <a:off x="1123725" y="4779084"/>
            <a:ext cx="3097036" cy="2078915"/>
          </a:xfrm>
          <a:prstGeom prst="rect">
            <a:avLst/>
          </a:prstGeom>
          <a:noFill/>
          <a:ln>
            <a:noFill/>
          </a:ln>
        </p:spPr>
      </p:pic>
      <p:pic>
        <p:nvPicPr>
          <p:cNvPr id="112" name="Google Shape;112;p13"/>
          <p:cNvPicPr preferRelativeResize="0"/>
          <p:nvPr/>
        </p:nvPicPr>
        <p:blipFill rotWithShape="1">
          <a:blip r:embed="rId4">
            <a:alphaModFix/>
          </a:blip>
          <a:srcRect b="0" l="0" r="0" t="0"/>
          <a:stretch/>
        </p:blipFill>
        <p:spPr>
          <a:xfrm>
            <a:off x="0" y="1281447"/>
            <a:ext cx="3097036" cy="2078915"/>
          </a:xfrm>
          <a:prstGeom prst="rect">
            <a:avLst/>
          </a:prstGeom>
          <a:noFill/>
          <a:ln>
            <a:noFill/>
          </a:ln>
        </p:spPr>
      </p:pic>
      <p:pic>
        <p:nvPicPr>
          <p:cNvPr id="113" name="Google Shape;113;p13"/>
          <p:cNvPicPr preferRelativeResize="0"/>
          <p:nvPr/>
        </p:nvPicPr>
        <p:blipFill rotWithShape="1">
          <a:blip r:embed="rId5">
            <a:alphaModFix/>
          </a:blip>
          <a:srcRect b="0" l="0" r="0" t="0"/>
          <a:stretch/>
        </p:blipFill>
        <p:spPr>
          <a:xfrm>
            <a:off x="5218115" y="741901"/>
            <a:ext cx="2682474" cy="3157999"/>
          </a:xfrm>
          <a:prstGeom prst="rect">
            <a:avLst/>
          </a:prstGeom>
          <a:noFill/>
          <a:ln>
            <a:noFill/>
          </a:ln>
        </p:spPr>
      </p:pic>
      <p:pic>
        <p:nvPicPr>
          <p:cNvPr id="114" name="Google Shape;114;p13"/>
          <p:cNvPicPr preferRelativeResize="0"/>
          <p:nvPr/>
        </p:nvPicPr>
        <p:blipFill rotWithShape="1">
          <a:blip r:embed="rId6">
            <a:alphaModFix/>
          </a:blip>
          <a:srcRect b="0" l="0" r="0" t="0"/>
          <a:stretch/>
        </p:blipFill>
        <p:spPr>
          <a:xfrm>
            <a:off x="8719109" y="4757739"/>
            <a:ext cx="3395760" cy="21215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4"/>
          <p:cNvSpPr txBox="1"/>
          <p:nvPr>
            <p:ph type="title"/>
          </p:nvPr>
        </p:nvSpPr>
        <p:spPr>
          <a:xfrm>
            <a:off x="2933696" y="568345"/>
            <a:ext cx="8770568" cy="1560716"/>
          </a:xfrm>
          <a:prstGeom prst="rect">
            <a:avLst/>
          </a:prstGeom>
          <a:noFill/>
          <a:ln>
            <a:noFill/>
          </a:ln>
        </p:spPr>
        <p:txBody>
          <a:bodyPr anchorCtr="0" anchor="t" bIns="45700" lIns="91425" spcFirstLastPara="1" rIns="91425" wrap="square" tIns="45700">
            <a:noAutofit/>
          </a:bodyPr>
          <a:lstStyle/>
          <a:p>
            <a:pPr indent="0" lvl="0" marL="0" rtl="0" algn="l">
              <a:lnSpc>
                <a:spcPct val="99000"/>
              </a:lnSpc>
              <a:spcBef>
                <a:spcPts val="0"/>
              </a:spcBef>
              <a:spcAft>
                <a:spcPts val="0"/>
              </a:spcAft>
              <a:buClr>
                <a:srgbClr val="474B57"/>
              </a:buClr>
              <a:buSzPts val="4400"/>
              <a:buFont typeface="Century Schoolbook"/>
              <a:buNone/>
            </a:pPr>
            <a:r>
              <a:rPr lang="en-GB"/>
              <a:t>Final Model</a:t>
            </a:r>
            <a:endParaRPr/>
          </a:p>
        </p:txBody>
      </p:sp>
      <p:pic>
        <p:nvPicPr>
          <p:cNvPr id="120" name="Google Shape;120;p14"/>
          <p:cNvPicPr preferRelativeResize="0"/>
          <p:nvPr/>
        </p:nvPicPr>
        <p:blipFill rotWithShape="1">
          <a:blip r:embed="rId3">
            <a:alphaModFix/>
          </a:blip>
          <a:srcRect b="0" l="0" r="0" t="0"/>
          <a:stretch/>
        </p:blipFill>
        <p:spPr>
          <a:xfrm>
            <a:off x="0" y="1330689"/>
            <a:ext cx="4839663" cy="2720806"/>
          </a:xfrm>
          <a:prstGeom prst="rect">
            <a:avLst/>
          </a:prstGeom>
          <a:noFill/>
          <a:ln>
            <a:noFill/>
          </a:ln>
        </p:spPr>
      </p:pic>
      <p:pic>
        <p:nvPicPr>
          <p:cNvPr id="121" name="Google Shape;121;p14"/>
          <p:cNvPicPr preferRelativeResize="0"/>
          <p:nvPr/>
        </p:nvPicPr>
        <p:blipFill rotWithShape="1">
          <a:blip r:embed="rId3">
            <a:alphaModFix/>
          </a:blip>
          <a:srcRect b="0" l="0" r="0" t="0"/>
          <a:stretch/>
        </p:blipFill>
        <p:spPr>
          <a:xfrm>
            <a:off x="7352325" y="4216746"/>
            <a:ext cx="4839663" cy="27208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5"/>
          <p:cNvSpPr txBox="1"/>
          <p:nvPr>
            <p:ph type="title"/>
          </p:nvPr>
        </p:nvSpPr>
        <p:spPr>
          <a:xfrm>
            <a:off x="0" y="0"/>
            <a:ext cx="6268276" cy="887891"/>
          </a:xfrm>
          <a:prstGeom prst="rect">
            <a:avLst/>
          </a:prstGeom>
          <a:noFill/>
          <a:ln>
            <a:noFill/>
          </a:ln>
        </p:spPr>
        <p:txBody>
          <a:bodyPr anchorCtr="0" anchor="t" bIns="45700" lIns="91425" spcFirstLastPara="1" rIns="91425" wrap="square" tIns="45700">
            <a:noAutofit/>
          </a:bodyPr>
          <a:lstStyle/>
          <a:p>
            <a:pPr indent="0" lvl="0" marL="0" rtl="0" algn="l">
              <a:lnSpc>
                <a:spcPct val="99000"/>
              </a:lnSpc>
              <a:spcBef>
                <a:spcPts val="0"/>
              </a:spcBef>
              <a:spcAft>
                <a:spcPts val="0"/>
              </a:spcAft>
              <a:buClr>
                <a:srgbClr val="474B57"/>
              </a:buClr>
              <a:buSzPts val="4000"/>
              <a:buFont typeface="Century Schoolbook"/>
              <a:buNone/>
            </a:pPr>
            <a:r>
              <a:rPr lang="en-GB" sz="4000"/>
              <a:t>Concept ideas</a:t>
            </a:r>
            <a:endParaRPr/>
          </a:p>
        </p:txBody>
      </p:sp>
      <p:pic>
        <p:nvPicPr>
          <p:cNvPr id="127" name="Google Shape;127;p15"/>
          <p:cNvPicPr preferRelativeResize="0"/>
          <p:nvPr/>
        </p:nvPicPr>
        <p:blipFill rotWithShape="1">
          <a:blip r:embed="rId3">
            <a:alphaModFix/>
          </a:blip>
          <a:srcRect b="0" l="0" r="0" t="0"/>
          <a:stretch/>
        </p:blipFill>
        <p:spPr>
          <a:xfrm>
            <a:off x="0" y="735899"/>
            <a:ext cx="1787313" cy="3657600"/>
          </a:xfrm>
          <a:prstGeom prst="rect">
            <a:avLst/>
          </a:prstGeom>
          <a:noFill/>
          <a:ln>
            <a:noFill/>
          </a:ln>
        </p:spPr>
      </p:pic>
      <p:sp>
        <p:nvSpPr>
          <p:cNvPr id="128" name="Google Shape;128;p15"/>
          <p:cNvSpPr/>
          <p:nvPr/>
        </p:nvSpPr>
        <p:spPr>
          <a:xfrm>
            <a:off x="2027581" y="2213314"/>
            <a:ext cx="4399717" cy="92333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Playfair Display"/>
              <a:buNone/>
            </a:pPr>
            <a:r>
              <a:rPr b="0" i="0" lang="en-GB" sz="1800" u="none" cap="none" strike="noStrike">
                <a:solidFill>
                  <a:srgbClr val="000000"/>
                </a:solidFill>
                <a:latin typeface="Playfair Display"/>
                <a:ea typeface="Playfair Display"/>
                <a:cs typeface="Playfair Display"/>
                <a:sym typeface="Playfair Display"/>
              </a:rPr>
              <a:t>Designed for a shop display and pop up shop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br>
              <a:rPr b="0" i="0" lang="en-GB" sz="1800" u="none" cap="none" strike="noStrike">
                <a:solidFill>
                  <a:srgbClr val="000000"/>
                </a:solidFill>
                <a:latin typeface="Calibri"/>
                <a:ea typeface="Calibri"/>
                <a:cs typeface="Calibri"/>
                <a:sym typeface="Calibri"/>
              </a:rPr>
            </a:br>
            <a:endParaRPr b="0" i="0" sz="1800" u="none" cap="none" strike="noStrike">
              <a:solidFill>
                <a:srgbClr val="000000"/>
              </a:solidFill>
              <a:latin typeface="Calibri"/>
              <a:ea typeface="Calibri"/>
              <a:cs typeface="Calibri"/>
              <a:sym typeface="Calibri"/>
            </a:endParaRPr>
          </a:p>
        </p:txBody>
      </p:sp>
      <p:sp>
        <p:nvSpPr>
          <p:cNvPr id="129" name="Google Shape;129;p15"/>
          <p:cNvSpPr/>
          <p:nvPr/>
        </p:nvSpPr>
        <p:spPr>
          <a:xfrm>
            <a:off x="0" y="4393499"/>
            <a:ext cx="3617841" cy="92333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Designed to look like a Frappuccino cup to entice coffee lovers to buy a product or drink </a:t>
            </a:r>
            <a:endParaRPr b="0" i="0" sz="1400" u="none" cap="none" strike="noStrike">
              <a:solidFill>
                <a:srgbClr val="000000"/>
              </a:solidFill>
              <a:latin typeface="Arial"/>
              <a:ea typeface="Arial"/>
              <a:cs typeface="Arial"/>
              <a:sym typeface="Arial"/>
            </a:endParaRPr>
          </a:p>
        </p:txBody>
      </p:sp>
      <p:pic>
        <p:nvPicPr>
          <p:cNvPr id="130" name="Google Shape;130;p15"/>
          <p:cNvPicPr preferRelativeResize="0"/>
          <p:nvPr/>
        </p:nvPicPr>
        <p:blipFill rotWithShape="1">
          <a:blip r:embed="rId4">
            <a:alphaModFix/>
          </a:blip>
          <a:srcRect b="0" l="0" r="0" t="0"/>
          <a:stretch/>
        </p:blipFill>
        <p:spPr>
          <a:xfrm>
            <a:off x="11030782" y="159233"/>
            <a:ext cx="838203" cy="1457325"/>
          </a:xfrm>
          <a:prstGeom prst="rect">
            <a:avLst/>
          </a:prstGeom>
          <a:noFill/>
          <a:ln>
            <a:noFill/>
          </a:ln>
        </p:spPr>
      </p:pic>
      <p:sp>
        <p:nvSpPr>
          <p:cNvPr id="131" name="Google Shape;131;p15"/>
          <p:cNvSpPr/>
          <p:nvPr/>
        </p:nvSpPr>
        <p:spPr>
          <a:xfrm>
            <a:off x="7991718" y="2690338"/>
            <a:ext cx="4160520" cy="1477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Designed to resemble a coffee bean because every coffee lover loves where the caffeine shot comes from</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br>
              <a:rPr b="0" i="0" lang="en-GB" sz="1800" u="none" cap="none" strike="noStrike">
                <a:solidFill>
                  <a:srgbClr val="000000"/>
                </a:solidFill>
                <a:latin typeface="Calibri"/>
                <a:ea typeface="Calibri"/>
                <a:cs typeface="Calibri"/>
                <a:sym typeface="Calibri"/>
              </a:rPr>
            </a:b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6"/>
          <p:cNvSpPr txBox="1"/>
          <p:nvPr>
            <p:ph type="title"/>
          </p:nvPr>
        </p:nvSpPr>
        <p:spPr>
          <a:xfrm>
            <a:off x="0" y="0"/>
            <a:ext cx="2001082" cy="662610"/>
          </a:xfrm>
          <a:prstGeom prst="rect">
            <a:avLst/>
          </a:prstGeom>
          <a:noFill/>
          <a:ln>
            <a:noFill/>
          </a:ln>
        </p:spPr>
        <p:txBody>
          <a:bodyPr anchorCtr="0" anchor="t" bIns="45700" lIns="91425" spcFirstLastPara="1" rIns="91425" wrap="square" tIns="45700">
            <a:noAutofit/>
          </a:bodyPr>
          <a:lstStyle/>
          <a:p>
            <a:pPr indent="0" lvl="0" marL="0" rtl="0" algn="l">
              <a:lnSpc>
                <a:spcPct val="99000"/>
              </a:lnSpc>
              <a:spcBef>
                <a:spcPts val="0"/>
              </a:spcBef>
              <a:spcAft>
                <a:spcPts val="0"/>
              </a:spcAft>
              <a:buClr>
                <a:srgbClr val="474B57"/>
              </a:buClr>
              <a:buSzPts val="4000"/>
              <a:buFont typeface="Century Schoolbook"/>
              <a:buNone/>
            </a:pPr>
            <a:r>
              <a:rPr lang="en-GB" sz="4000"/>
              <a:t>Models</a:t>
            </a:r>
            <a:endParaRPr/>
          </a:p>
        </p:txBody>
      </p:sp>
      <p:sp>
        <p:nvSpPr>
          <p:cNvPr id="137" name="Google Shape;137;p16"/>
          <p:cNvSpPr/>
          <p:nvPr/>
        </p:nvSpPr>
        <p:spPr>
          <a:xfrm>
            <a:off x="6573082" y="2265837"/>
            <a:ext cx="6096003" cy="129265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Playfair Display"/>
              <a:buNone/>
            </a:pPr>
            <a:r>
              <a:rPr b="0" i="0" lang="en-GB" sz="1800" u="none" cap="none" strike="noStrike">
                <a:solidFill>
                  <a:srgbClr val="000000"/>
                </a:solidFill>
                <a:latin typeface="Playfair Display"/>
                <a:ea typeface="Playfair Display"/>
                <a:cs typeface="Playfair Display"/>
                <a:sym typeface="Playfair Display"/>
              </a:rPr>
              <a:t>Models made from blue foam and a Dall rod these models are made to look like a coffee mug and a plastic coffee cup</a:t>
            </a:r>
            <a:r>
              <a:rPr b="0" i="0" lang="en-GB" sz="2400" u="none" cap="none" strike="noStrike">
                <a:solidFill>
                  <a:srgbClr val="000000"/>
                </a:solidFill>
                <a:latin typeface="Playfair Display"/>
                <a:ea typeface="Playfair Display"/>
                <a:cs typeface="Playfair Display"/>
                <a:sym typeface="Playfair Display"/>
              </a:rPr>
              <a:t>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br>
              <a:rPr b="0" i="0" lang="en-GB" sz="1800" u="none" cap="none" strike="noStrike">
                <a:solidFill>
                  <a:srgbClr val="000000"/>
                </a:solidFill>
                <a:latin typeface="Calibri"/>
                <a:ea typeface="Calibri"/>
                <a:cs typeface="Calibri"/>
                <a:sym typeface="Calibri"/>
              </a:rPr>
            </a:br>
            <a:endParaRPr b="0" i="0" sz="1800" u="none" cap="none" strike="noStrike">
              <a:solidFill>
                <a:srgbClr val="000000"/>
              </a:solidFill>
              <a:latin typeface="Calibri"/>
              <a:ea typeface="Calibri"/>
              <a:cs typeface="Calibri"/>
              <a:sym typeface="Calibri"/>
            </a:endParaRPr>
          </a:p>
        </p:txBody>
      </p:sp>
      <p:pic>
        <p:nvPicPr>
          <p:cNvPr id="138" name="Google Shape;138;p16"/>
          <p:cNvPicPr preferRelativeResize="0"/>
          <p:nvPr/>
        </p:nvPicPr>
        <p:blipFill rotWithShape="1">
          <a:blip r:embed="rId3">
            <a:alphaModFix/>
          </a:blip>
          <a:srcRect b="10359" l="29332" r="33333" t="0"/>
          <a:stretch/>
        </p:blipFill>
        <p:spPr>
          <a:xfrm>
            <a:off x="0" y="3558497"/>
            <a:ext cx="1820149" cy="3277776"/>
          </a:xfrm>
          <a:prstGeom prst="rect">
            <a:avLst/>
          </a:prstGeom>
          <a:noFill/>
          <a:ln>
            <a:noFill/>
          </a:ln>
        </p:spPr>
      </p:pic>
      <p:pic>
        <p:nvPicPr>
          <p:cNvPr id="139" name="Google Shape;139;p16"/>
          <p:cNvPicPr preferRelativeResize="0"/>
          <p:nvPr/>
        </p:nvPicPr>
        <p:blipFill rotWithShape="1">
          <a:blip r:embed="rId4">
            <a:alphaModFix/>
          </a:blip>
          <a:srcRect b="37435" l="31641" r="34820" t="20101"/>
          <a:stretch/>
        </p:blipFill>
        <p:spPr>
          <a:xfrm>
            <a:off x="3003822" y="1133225"/>
            <a:ext cx="2385596" cy="2265224"/>
          </a:xfrm>
          <a:prstGeom prst="rect">
            <a:avLst/>
          </a:prstGeom>
          <a:noFill/>
          <a:ln>
            <a:noFill/>
          </a:ln>
        </p:spPr>
      </p:pic>
      <p:pic>
        <p:nvPicPr>
          <p:cNvPr id="140" name="Google Shape;140;p16"/>
          <p:cNvPicPr preferRelativeResize="0"/>
          <p:nvPr/>
        </p:nvPicPr>
        <p:blipFill rotWithShape="1">
          <a:blip r:embed="rId5">
            <a:alphaModFix/>
          </a:blip>
          <a:srcRect b="0" l="0" r="0" t="0"/>
          <a:stretch/>
        </p:blipFill>
        <p:spPr>
          <a:xfrm>
            <a:off x="5380283" y="0"/>
            <a:ext cx="2385596" cy="2103650"/>
          </a:xfrm>
          <a:prstGeom prst="rect">
            <a:avLst/>
          </a:prstGeom>
          <a:noFill/>
          <a:ln>
            <a:noFill/>
          </a:ln>
        </p:spPr>
      </p:pic>
      <p:pic>
        <p:nvPicPr>
          <p:cNvPr id="141" name="Google Shape;141;p16"/>
          <p:cNvPicPr preferRelativeResize="0"/>
          <p:nvPr/>
        </p:nvPicPr>
        <p:blipFill rotWithShape="1">
          <a:blip r:embed="rId6">
            <a:alphaModFix/>
          </a:blip>
          <a:srcRect b="0" l="0" r="0" t="0"/>
          <a:stretch/>
        </p:blipFill>
        <p:spPr>
          <a:xfrm>
            <a:off x="10255407" y="3174083"/>
            <a:ext cx="1936589" cy="36621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7"/>
          <p:cNvSpPr txBox="1"/>
          <p:nvPr>
            <p:ph type="title"/>
          </p:nvPr>
        </p:nvSpPr>
        <p:spPr>
          <a:xfrm>
            <a:off x="0" y="-18361"/>
            <a:ext cx="2637184" cy="919502"/>
          </a:xfrm>
          <a:prstGeom prst="rect">
            <a:avLst/>
          </a:prstGeom>
          <a:noFill/>
          <a:ln>
            <a:noFill/>
          </a:ln>
        </p:spPr>
        <p:txBody>
          <a:bodyPr anchorCtr="0" anchor="t" bIns="45700" lIns="91425" spcFirstLastPara="1" rIns="91425" wrap="square" tIns="45700">
            <a:noAutofit/>
          </a:bodyPr>
          <a:lstStyle/>
          <a:p>
            <a:pPr indent="0" lvl="0" marL="0" rtl="0" algn="l">
              <a:lnSpc>
                <a:spcPct val="99000"/>
              </a:lnSpc>
              <a:spcBef>
                <a:spcPts val="0"/>
              </a:spcBef>
              <a:spcAft>
                <a:spcPts val="0"/>
              </a:spcAft>
              <a:buClr>
                <a:srgbClr val="474B57"/>
              </a:buClr>
              <a:buSzPts val="4400"/>
              <a:buFont typeface="Century Schoolbook"/>
              <a:buNone/>
            </a:pPr>
            <a:r>
              <a:rPr lang="en-GB"/>
              <a:t>Sketchup </a:t>
            </a:r>
            <a:endParaRPr/>
          </a:p>
        </p:txBody>
      </p:sp>
      <p:pic>
        <p:nvPicPr>
          <p:cNvPr id="147" name="Google Shape;147;p17"/>
          <p:cNvPicPr preferRelativeResize="0"/>
          <p:nvPr/>
        </p:nvPicPr>
        <p:blipFill rotWithShape="1">
          <a:blip r:embed="rId3">
            <a:alphaModFix/>
          </a:blip>
          <a:srcRect b="0" l="0" r="0" t="0"/>
          <a:stretch/>
        </p:blipFill>
        <p:spPr>
          <a:xfrm>
            <a:off x="8693429" y="0"/>
            <a:ext cx="3498576" cy="2350328"/>
          </a:xfrm>
          <a:prstGeom prst="rect">
            <a:avLst/>
          </a:prstGeom>
          <a:noFill/>
          <a:ln>
            <a:noFill/>
          </a:ln>
        </p:spPr>
      </p:pic>
      <p:pic>
        <p:nvPicPr>
          <p:cNvPr id="148" name="Google Shape;148;p17"/>
          <p:cNvPicPr preferRelativeResize="0"/>
          <p:nvPr/>
        </p:nvPicPr>
        <p:blipFill rotWithShape="1">
          <a:blip r:embed="rId4">
            <a:alphaModFix/>
          </a:blip>
          <a:srcRect b="18078" l="32707" r="26205" t="12020"/>
          <a:stretch/>
        </p:blipFill>
        <p:spPr>
          <a:xfrm>
            <a:off x="0" y="4333853"/>
            <a:ext cx="2208623" cy="2524146"/>
          </a:xfrm>
          <a:prstGeom prst="rect">
            <a:avLst/>
          </a:prstGeom>
          <a:noFill/>
          <a:ln>
            <a:noFill/>
          </a:ln>
        </p:spPr>
      </p:pic>
      <p:pic>
        <p:nvPicPr>
          <p:cNvPr id="149" name="Google Shape;149;p17"/>
          <p:cNvPicPr preferRelativeResize="0"/>
          <p:nvPr/>
        </p:nvPicPr>
        <p:blipFill rotWithShape="1">
          <a:blip r:embed="rId5">
            <a:alphaModFix/>
          </a:blip>
          <a:srcRect b="17168" l="25285" r="39126" t="0"/>
          <a:stretch/>
        </p:blipFill>
        <p:spPr>
          <a:xfrm>
            <a:off x="3652168" y="2090629"/>
            <a:ext cx="2208623" cy="3447717"/>
          </a:xfrm>
          <a:prstGeom prst="rect">
            <a:avLst/>
          </a:prstGeom>
          <a:noFill/>
          <a:ln>
            <a:noFill/>
          </a:ln>
        </p:spPr>
      </p:pic>
      <p:pic>
        <p:nvPicPr>
          <p:cNvPr id="150" name="Google Shape;150;p17"/>
          <p:cNvPicPr preferRelativeResize="0"/>
          <p:nvPr/>
        </p:nvPicPr>
        <p:blipFill rotWithShape="1">
          <a:blip r:embed="rId6">
            <a:alphaModFix/>
          </a:blip>
          <a:srcRect b="0" l="50328" r="0" t="37143"/>
          <a:stretch/>
        </p:blipFill>
        <p:spPr>
          <a:xfrm>
            <a:off x="5970711" y="19421"/>
            <a:ext cx="2722708" cy="2317747"/>
          </a:xfrm>
          <a:prstGeom prst="rect">
            <a:avLst/>
          </a:prstGeom>
          <a:noFill/>
          <a:ln>
            <a:noFill/>
          </a:ln>
        </p:spPr>
      </p:pic>
      <p:sp>
        <p:nvSpPr>
          <p:cNvPr id="151" name="Google Shape;151;p17"/>
          <p:cNvSpPr/>
          <p:nvPr/>
        </p:nvSpPr>
        <p:spPr>
          <a:xfrm>
            <a:off x="6145572" y="2337169"/>
            <a:ext cx="6096003" cy="1477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Inspired by the look of modern day pop up bars and coffee cups that Starbucks use this pop up will serve the famous Chicago style coffee that Starbucks have become famous with making.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2" name="Google Shape;152;p17"/>
          <p:cNvSpPr/>
          <p:nvPr/>
        </p:nvSpPr>
        <p:spPr>
          <a:xfrm>
            <a:off x="6145572" y="3456688"/>
            <a:ext cx="6096003" cy="175432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Made from cost effective non costly Plywood and aluminium body with Dark Oak and aluminium counter top and back wall combined to make a homely feel. Acrylic light covers that diffuse the lights to make it more calming to the customer can be bought in bulk. Shaped as a coffee cup to make it stand out in the row of other coffee shops. </a:t>
            </a:r>
            <a:endParaRPr b="0" i="0" sz="1400" u="none" cap="none" strike="noStrike">
              <a:solidFill>
                <a:srgbClr val="000000"/>
              </a:solidFill>
              <a:latin typeface="Arial"/>
              <a:ea typeface="Arial"/>
              <a:cs typeface="Arial"/>
              <a:sym typeface="Arial"/>
            </a:endParaRPr>
          </a:p>
        </p:txBody>
      </p:sp>
      <p:sp>
        <p:nvSpPr>
          <p:cNvPr id="153" name="Google Shape;153;p17"/>
          <p:cNvSpPr/>
          <p:nvPr/>
        </p:nvSpPr>
        <p:spPr>
          <a:xfrm>
            <a:off x="6145572" y="5159291"/>
            <a:ext cx="6096003" cy="1477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Designed to attract, wonder and captivate. This design is directed towards the everyday coffee lover. This is targeted more towards teenagers and adults and will be equipped with the normal Starbucks coffee makers and cups.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18"/>
          <p:cNvSpPr txBox="1"/>
          <p:nvPr>
            <p:ph type="title"/>
          </p:nvPr>
        </p:nvSpPr>
        <p:spPr>
          <a:xfrm>
            <a:off x="2933696" y="568345"/>
            <a:ext cx="8770568" cy="1560716"/>
          </a:xfrm>
          <a:prstGeom prst="rect">
            <a:avLst/>
          </a:prstGeom>
          <a:noFill/>
          <a:ln>
            <a:noFill/>
          </a:ln>
        </p:spPr>
        <p:txBody>
          <a:bodyPr anchorCtr="0" anchor="t" bIns="45700" lIns="91425" spcFirstLastPara="1" rIns="91425" wrap="square" tIns="45700">
            <a:noAutofit/>
          </a:bodyPr>
          <a:lstStyle/>
          <a:p>
            <a:pPr indent="0" lvl="0" marL="0" rtl="0" algn="l">
              <a:lnSpc>
                <a:spcPct val="99000"/>
              </a:lnSpc>
              <a:spcBef>
                <a:spcPts val="0"/>
              </a:spcBef>
              <a:spcAft>
                <a:spcPts val="0"/>
              </a:spcAft>
              <a:buClr>
                <a:srgbClr val="474B57"/>
              </a:buClr>
              <a:buSzPts val="4400"/>
              <a:buFont typeface="Century Schoolbook"/>
              <a:buNone/>
            </a:pPr>
            <a:r>
              <a:rPr lang="en-GB"/>
              <a:t>Concept art</a:t>
            </a:r>
            <a:endParaRPr/>
          </a:p>
        </p:txBody>
      </p:sp>
      <p:sp>
        <p:nvSpPr>
          <p:cNvPr id="159" name="Google Shape;159;p18"/>
          <p:cNvSpPr txBox="1"/>
          <p:nvPr>
            <p:ph idx="1" type="body"/>
          </p:nvPr>
        </p:nvSpPr>
        <p:spPr>
          <a:xfrm>
            <a:off x="7543754" y="2438403"/>
            <a:ext cx="4160520" cy="3657600"/>
          </a:xfrm>
          <a:prstGeom prst="rect">
            <a:avLst/>
          </a:prstGeom>
          <a:noFill/>
          <a:ln>
            <a:noFill/>
          </a:ln>
        </p:spPr>
        <p:txBody>
          <a:bodyPr anchorCtr="0" anchor="t" bIns="45700" lIns="91425" spcFirstLastPara="1" rIns="91425" wrap="square" tIns="45700">
            <a:noAutofit/>
          </a:bodyPr>
          <a:lstStyle/>
          <a:p>
            <a:pPr indent="-320040" lvl="0" marL="320040" rtl="0" algn="l">
              <a:lnSpc>
                <a:spcPct val="111000"/>
              </a:lnSpc>
              <a:spcBef>
                <a:spcPts val="0"/>
              </a:spcBef>
              <a:spcAft>
                <a:spcPts val="0"/>
              </a:spcAft>
              <a:buClr>
                <a:srgbClr val="474B57"/>
              </a:buClr>
              <a:buSzPts val="2000"/>
              <a:buChar char="–"/>
            </a:pPr>
            <a:r>
              <a:rPr lang="en-GB"/>
              <a:t>Desk lights designed to look like Lightsabres. These will have dual purpose as a toy and also a light.</a:t>
            </a:r>
            <a:endParaRPr/>
          </a:p>
        </p:txBody>
      </p:sp>
      <p:pic>
        <p:nvPicPr>
          <p:cNvPr id="160" name="Google Shape;160;p18"/>
          <p:cNvPicPr preferRelativeResize="0"/>
          <p:nvPr/>
        </p:nvPicPr>
        <p:blipFill rotWithShape="1">
          <a:blip r:embed="rId3">
            <a:alphaModFix/>
          </a:blip>
          <a:srcRect b="0" l="0" r="0" t="0"/>
          <a:stretch/>
        </p:blipFill>
        <p:spPr>
          <a:xfrm>
            <a:off x="0" y="1348703"/>
            <a:ext cx="5690283" cy="4095643"/>
          </a:xfrm>
          <a:prstGeom prst="rect">
            <a:avLst/>
          </a:prstGeom>
          <a:noFill/>
          <a:ln>
            <a:noFill/>
          </a:ln>
        </p:spPr>
      </p:pic>
      <p:pic>
        <p:nvPicPr>
          <p:cNvPr id="161" name="Google Shape;161;p18"/>
          <p:cNvPicPr preferRelativeResize="0"/>
          <p:nvPr/>
        </p:nvPicPr>
        <p:blipFill rotWithShape="1">
          <a:blip r:embed="rId4">
            <a:alphaModFix/>
          </a:blip>
          <a:srcRect b="0" l="0" r="0" t="0"/>
          <a:stretch/>
        </p:blipFill>
        <p:spPr>
          <a:xfrm>
            <a:off x="4859816" y="3643536"/>
            <a:ext cx="2683928" cy="32144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9"/>
          <p:cNvSpPr txBox="1"/>
          <p:nvPr>
            <p:ph type="title"/>
          </p:nvPr>
        </p:nvSpPr>
        <p:spPr>
          <a:xfrm>
            <a:off x="0" y="0"/>
            <a:ext cx="8770568" cy="1560716"/>
          </a:xfrm>
          <a:prstGeom prst="rect">
            <a:avLst/>
          </a:prstGeom>
          <a:noFill/>
          <a:ln>
            <a:noFill/>
          </a:ln>
        </p:spPr>
        <p:txBody>
          <a:bodyPr anchorCtr="0" anchor="t" bIns="45700" lIns="91425" spcFirstLastPara="1" rIns="91425" wrap="square" tIns="45700">
            <a:noAutofit/>
          </a:bodyPr>
          <a:lstStyle/>
          <a:p>
            <a:pPr indent="0" lvl="0" marL="0" rtl="0" algn="l">
              <a:lnSpc>
                <a:spcPct val="99000"/>
              </a:lnSpc>
              <a:spcBef>
                <a:spcPts val="0"/>
              </a:spcBef>
              <a:spcAft>
                <a:spcPts val="0"/>
              </a:spcAft>
              <a:buClr>
                <a:srgbClr val="474B57"/>
              </a:buClr>
              <a:buSzPts val="4400"/>
              <a:buFont typeface="Century Schoolbook"/>
              <a:buNone/>
            </a:pPr>
            <a:r>
              <a:rPr lang="en-GB"/>
              <a:t>Models </a:t>
            </a:r>
            <a:endParaRPr/>
          </a:p>
        </p:txBody>
      </p:sp>
      <p:pic>
        <p:nvPicPr>
          <p:cNvPr id="167" name="Google Shape;167;p19"/>
          <p:cNvPicPr preferRelativeResize="0"/>
          <p:nvPr/>
        </p:nvPicPr>
        <p:blipFill rotWithShape="1">
          <a:blip r:embed="rId3">
            <a:alphaModFix/>
          </a:blip>
          <a:srcRect b="23864" l="6811" r="85942" t="29951"/>
          <a:stretch/>
        </p:blipFill>
        <p:spPr>
          <a:xfrm>
            <a:off x="0" y="854762"/>
            <a:ext cx="1258955" cy="6017812"/>
          </a:xfrm>
          <a:prstGeom prst="rect">
            <a:avLst/>
          </a:prstGeom>
          <a:noFill/>
          <a:ln>
            <a:noFill/>
          </a:ln>
        </p:spPr>
      </p:pic>
      <p:sp>
        <p:nvSpPr>
          <p:cNvPr id="168" name="Google Shape;168;p19"/>
          <p:cNvSpPr/>
          <p:nvPr/>
        </p:nvSpPr>
        <p:spPr>
          <a:xfrm>
            <a:off x="1282199" y="1377159"/>
            <a:ext cx="1742352" cy="410369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verage"/>
              <a:buNone/>
            </a:pPr>
            <a:r>
              <a:rPr b="0" i="0" lang="en-GB" sz="1800" u="none" cap="none" strike="noStrike">
                <a:solidFill>
                  <a:srgbClr val="000000"/>
                </a:solidFill>
                <a:latin typeface="Average"/>
                <a:ea typeface="Average"/>
                <a:cs typeface="Average"/>
                <a:sym typeface="Average"/>
              </a:rPr>
              <a:t>The Ancient One</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1600"/>
              </a:spcBef>
              <a:spcAft>
                <a:spcPts val="0"/>
              </a:spcAft>
              <a:buClr>
                <a:srgbClr val="000000"/>
              </a:buClr>
              <a:buSzPts val="1800"/>
              <a:buFont typeface="Average"/>
              <a:buNone/>
            </a:pPr>
            <a:r>
              <a:rPr b="0" i="0" lang="en-GB" sz="1800" u="none" cap="none" strike="noStrike">
                <a:solidFill>
                  <a:srgbClr val="000000"/>
                </a:solidFill>
                <a:latin typeface="Average"/>
                <a:ea typeface="Average"/>
                <a:cs typeface="Average"/>
                <a:sym typeface="Average"/>
              </a:rPr>
              <a:t>Inspired by the old republic lightsabres from the old republic game this model uses blue foam and paint to represent the materials that will be used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1600"/>
              </a:spcBef>
              <a:spcAft>
                <a:spcPts val="0"/>
              </a:spcAft>
              <a:buClr>
                <a:srgbClr val="000000"/>
              </a:buClr>
              <a:buSzPts val="1800"/>
              <a:buFont typeface="Calibri"/>
              <a:buNone/>
            </a:pPr>
            <a:br>
              <a:rPr b="0" i="0" lang="en-GB" sz="1800" u="none" cap="none" strike="noStrike">
                <a:solidFill>
                  <a:srgbClr val="000000"/>
                </a:solidFill>
                <a:latin typeface="Calibri"/>
                <a:ea typeface="Calibri"/>
                <a:cs typeface="Calibri"/>
                <a:sym typeface="Calibri"/>
              </a:rPr>
            </a:br>
            <a:endParaRPr b="0" i="0" sz="1800" u="none" cap="none" strike="noStrike">
              <a:solidFill>
                <a:srgbClr val="000000"/>
              </a:solidFill>
              <a:latin typeface="Calibri"/>
              <a:ea typeface="Calibri"/>
              <a:cs typeface="Calibri"/>
              <a:sym typeface="Calibri"/>
            </a:endParaRPr>
          </a:p>
        </p:txBody>
      </p:sp>
      <p:pic>
        <p:nvPicPr>
          <p:cNvPr id="169" name="Google Shape;169;p19"/>
          <p:cNvPicPr preferRelativeResize="0"/>
          <p:nvPr/>
        </p:nvPicPr>
        <p:blipFill rotWithShape="1">
          <a:blip r:embed="rId3">
            <a:alphaModFix/>
          </a:blip>
          <a:srcRect b="24716" l="20871" r="67897" t="24205"/>
          <a:stretch/>
        </p:blipFill>
        <p:spPr>
          <a:xfrm>
            <a:off x="3047795" y="854762"/>
            <a:ext cx="1729048" cy="5897724"/>
          </a:xfrm>
          <a:prstGeom prst="rect">
            <a:avLst/>
          </a:prstGeom>
          <a:noFill/>
          <a:ln>
            <a:noFill/>
          </a:ln>
        </p:spPr>
      </p:pic>
      <p:sp>
        <p:nvSpPr>
          <p:cNvPr id="170" name="Google Shape;170;p19"/>
          <p:cNvSpPr/>
          <p:nvPr/>
        </p:nvSpPr>
        <p:spPr>
          <a:xfrm>
            <a:off x="4776853" y="1560716"/>
            <a:ext cx="1539547" cy="45243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The peace Keeper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Inspired by the fallen order game and also lightsabres sold at Disney's galaxies edge. The orb in the middle represents the chamber holding the kyber crystal</a:t>
            </a:r>
            <a:endParaRPr b="0" i="0" sz="1400" u="none" cap="none" strike="noStrike">
              <a:solidFill>
                <a:srgbClr val="000000"/>
              </a:solidFill>
              <a:latin typeface="Arial"/>
              <a:ea typeface="Arial"/>
              <a:cs typeface="Arial"/>
              <a:sym typeface="Arial"/>
            </a:endParaRPr>
          </a:p>
        </p:txBody>
      </p:sp>
      <p:pic>
        <p:nvPicPr>
          <p:cNvPr id="171" name="Google Shape;171;p19"/>
          <p:cNvPicPr preferRelativeResize="0"/>
          <p:nvPr/>
        </p:nvPicPr>
        <p:blipFill rotWithShape="1">
          <a:blip r:embed="rId4">
            <a:alphaModFix/>
          </a:blip>
          <a:srcRect b="19357" l="19713" r="24374" t="69822"/>
          <a:stretch/>
        </p:blipFill>
        <p:spPr>
          <a:xfrm rot="5400013">
            <a:off x="3981530" y="3067854"/>
            <a:ext cx="5965728" cy="1539547"/>
          </a:xfrm>
          <a:prstGeom prst="rect">
            <a:avLst/>
          </a:prstGeom>
          <a:noFill/>
          <a:ln>
            <a:noFill/>
          </a:ln>
        </p:spPr>
      </p:pic>
      <p:sp>
        <p:nvSpPr>
          <p:cNvPr id="172" name="Google Shape;172;p19"/>
          <p:cNvSpPr/>
          <p:nvPr/>
        </p:nvSpPr>
        <p:spPr>
          <a:xfrm>
            <a:off x="7734168" y="1560716"/>
            <a:ext cx="1229401" cy="36933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The Reaper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Inspired by a mixture of Luke's and kylo ren's lightsabre this lightsabre represents power and ambition.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Feathered">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